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06" r:id="rId3"/>
    <p:sldId id="421" r:id="rId4"/>
    <p:sldId id="306" r:id="rId5"/>
    <p:sldId id="324" r:id="rId6"/>
    <p:sldId id="388" r:id="rId7"/>
    <p:sldId id="422" r:id="rId8"/>
    <p:sldId id="451" r:id="rId9"/>
    <p:sldId id="429" r:id="rId10"/>
    <p:sldId id="424" r:id="rId11"/>
    <p:sldId id="425" r:id="rId12"/>
    <p:sldId id="426" r:id="rId13"/>
    <p:sldId id="427" r:id="rId14"/>
    <p:sldId id="428"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8" r:id="rId33"/>
    <p:sldId id="413" r:id="rId34"/>
    <p:sldId id="45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D04DA-B0F8-4E8C-B8F9-5C98E1C18E6A}" type="doc">
      <dgm:prSet loTypeId="urn:microsoft.com/office/officeart/2005/8/layout/hierarchy1" loCatId="Inbox" qsTypeId="urn:microsoft.com/office/officeart/2005/8/quickstyle/simple1" qsCatId="simple" csTypeId="urn:microsoft.com/office/officeart/2005/8/colors/colorful5" csCatId="colorful" phldr="1"/>
      <dgm:spPr/>
      <dgm:t>
        <a:bodyPr/>
        <a:lstStyle/>
        <a:p>
          <a:endParaRPr lang="en-US"/>
        </a:p>
      </dgm:t>
    </dgm:pt>
    <dgm:pt modelId="{C6FDAEEF-4FDA-492B-9A3F-2FDF7532F280}">
      <dgm:prSet/>
      <dgm:spPr/>
      <dgm:t>
        <a:bodyPr/>
        <a:lstStyle/>
        <a:p>
          <a:pPr algn="ctr"/>
          <a:r>
            <a:rPr lang="es-CL" noProof="0" dirty="0"/>
            <a:t>Estado y derechos</a:t>
          </a:r>
        </a:p>
      </dgm:t>
    </dgm:pt>
    <dgm:pt modelId="{FD536EAF-FDB2-42B5-80A4-57738D948914}" type="sibTrans" cxnId="{315C5FEC-51E5-4A79-AF0D-30696613BEC5}">
      <dgm:prSet/>
      <dgm:spPr/>
      <dgm:t>
        <a:bodyPr/>
        <a:lstStyle/>
        <a:p>
          <a:endParaRPr lang="en-US"/>
        </a:p>
      </dgm:t>
    </dgm:pt>
    <dgm:pt modelId="{7E885B79-577E-417A-8A22-18FDB87E4BEF}" type="parTrans" cxnId="{315C5FEC-51E5-4A79-AF0D-30696613BEC5}">
      <dgm:prSet/>
      <dgm:spPr/>
      <dgm:t>
        <a:bodyPr/>
        <a:lstStyle/>
        <a:p>
          <a:endParaRPr lang="en-US"/>
        </a:p>
      </dgm:t>
    </dgm:pt>
    <dgm:pt modelId="{AB6B8227-C08E-42C4-BA91-B7BD0528F184}">
      <dgm:prSet/>
      <dgm:spPr/>
      <dgm:t>
        <a:bodyPr/>
        <a:lstStyle/>
        <a:p>
          <a:pPr algn="ctr"/>
          <a:r>
            <a:rPr lang="es-CL" noProof="0" dirty="0"/>
            <a:t>Vida sana en sociedad</a:t>
          </a:r>
        </a:p>
      </dgm:t>
    </dgm:pt>
    <dgm:pt modelId="{F9A7B3F2-8E22-4D2C-BADC-1EF1B8688377}" type="sibTrans" cxnId="{992096FC-7996-4F11-9679-5906282E6F19}">
      <dgm:prSet/>
      <dgm:spPr/>
      <dgm:t>
        <a:bodyPr/>
        <a:lstStyle/>
        <a:p>
          <a:endParaRPr lang="en-US"/>
        </a:p>
      </dgm:t>
    </dgm:pt>
    <dgm:pt modelId="{508CF534-2D32-42F8-8835-FDE7F7A2F89E}" type="parTrans" cxnId="{992096FC-7996-4F11-9679-5906282E6F19}">
      <dgm:prSet/>
      <dgm:spPr/>
      <dgm:t>
        <a:bodyPr/>
        <a:lstStyle/>
        <a:p>
          <a:endParaRPr lang="en-US"/>
        </a:p>
      </dgm:t>
    </dgm:pt>
    <dgm:pt modelId="{58A41D65-AECD-4F89-B957-5B11F377AD49}">
      <dgm:prSet/>
      <dgm:spPr/>
      <dgm:t>
        <a:bodyPr/>
        <a:lstStyle/>
        <a:p>
          <a:r>
            <a:rPr lang="es-ES" dirty="0"/>
            <a:t>Derecho a participar</a:t>
          </a:r>
        </a:p>
      </dgm:t>
    </dgm:pt>
    <dgm:pt modelId="{5D9E5289-958D-4759-92BA-6FB0B0EF2F16}" type="parTrans" cxnId="{E7CE7097-F67A-4510-990D-29447C192BA0}">
      <dgm:prSet/>
      <dgm:spPr/>
      <dgm:t>
        <a:bodyPr/>
        <a:lstStyle/>
        <a:p>
          <a:endParaRPr lang="es-ES"/>
        </a:p>
      </dgm:t>
    </dgm:pt>
    <dgm:pt modelId="{CAD45C6B-9EDC-46EF-8677-F1E2838808FF}" type="sibTrans" cxnId="{E7CE7097-F67A-4510-990D-29447C192BA0}">
      <dgm:prSet/>
      <dgm:spPr/>
      <dgm:t>
        <a:bodyPr/>
        <a:lstStyle/>
        <a:p>
          <a:endParaRPr lang="es-CL"/>
        </a:p>
      </dgm:t>
    </dgm:pt>
    <dgm:pt modelId="{01F5A29E-285B-4CA7-AA8D-6056EDA7BA98}">
      <dgm:prSet/>
      <dgm:spPr/>
      <dgm:t>
        <a:bodyPr/>
        <a:lstStyle/>
        <a:p>
          <a:r>
            <a:rPr lang="es-CL" dirty="0"/>
            <a:t>Formas de organización</a:t>
          </a:r>
        </a:p>
      </dgm:t>
    </dgm:pt>
    <dgm:pt modelId="{81C4AC36-6762-4EDC-AFAE-578C096121CE}" type="parTrans" cxnId="{87527E68-7468-4690-BD90-95A643EF726F}">
      <dgm:prSet/>
      <dgm:spPr/>
      <dgm:t>
        <a:bodyPr/>
        <a:lstStyle/>
        <a:p>
          <a:endParaRPr lang="es-CL"/>
        </a:p>
      </dgm:t>
    </dgm:pt>
    <dgm:pt modelId="{D71CF558-76E4-4ADA-A9CE-538FE3CBB3A0}" type="sibTrans" cxnId="{87527E68-7468-4690-BD90-95A643EF726F}">
      <dgm:prSet/>
      <dgm:spPr/>
      <dgm:t>
        <a:bodyPr/>
        <a:lstStyle/>
        <a:p>
          <a:endParaRPr lang="es-CL"/>
        </a:p>
      </dgm:t>
    </dgm:pt>
    <dgm:pt modelId="{FA8A948F-D44D-4153-BFC6-AA69D7F13217}" type="pres">
      <dgm:prSet presAssocID="{417D04DA-B0F8-4E8C-B8F9-5C98E1C18E6A}" presName="hierChild1" presStyleCnt="0">
        <dgm:presLayoutVars>
          <dgm:chPref val="1"/>
          <dgm:dir/>
          <dgm:animOne val="branch"/>
          <dgm:animLvl val="lvl"/>
          <dgm:resizeHandles/>
        </dgm:presLayoutVars>
      </dgm:prSet>
      <dgm:spPr/>
    </dgm:pt>
    <dgm:pt modelId="{A041FA8B-6412-4BB7-A987-532DA749DF42}" type="pres">
      <dgm:prSet presAssocID="{AB6B8227-C08E-42C4-BA91-B7BD0528F184}" presName="hierRoot1" presStyleCnt="0"/>
      <dgm:spPr/>
    </dgm:pt>
    <dgm:pt modelId="{97019A60-225B-47A9-93C8-6F086340E770}" type="pres">
      <dgm:prSet presAssocID="{AB6B8227-C08E-42C4-BA91-B7BD0528F184}" presName="composite" presStyleCnt="0"/>
      <dgm:spPr/>
    </dgm:pt>
    <dgm:pt modelId="{78BBEBF9-2121-49CE-A866-23307CDE8497}" type="pres">
      <dgm:prSet presAssocID="{AB6B8227-C08E-42C4-BA91-B7BD0528F184}" presName="background" presStyleLbl="node0" presStyleIdx="0" presStyleCnt="1"/>
      <dgm:spPr/>
    </dgm:pt>
    <dgm:pt modelId="{533BA14C-194E-4762-A0D1-034D9E2D665D}" type="pres">
      <dgm:prSet presAssocID="{AB6B8227-C08E-42C4-BA91-B7BD0528F184}" presName="text" presStyleLbl="fgAcc0" presStyleIdx="0" presStyleCnt="1">
        <dgm:presLayoutVars>
          <dgm:chPref val="3"/>
        </dgm:presLayoutVars>
      </dgm:prSet>
      <dgm:spPr/>
    </dgm:pt>
    <dgm:pt modelId="{2A02DABD-B0BC-4956-89AB-5410E5BA4E2B}" type="pres">
      <dgm:prSet presAssocID="{AB6B8227-C08E-42C4-BA91-B7BD0528F184}" presName="hierChild2" presStyleCnt="0"/>
      <dgm:spPr/>
    </dgm:pt>
    <dgm:pt modelId="{28F60716-4777-49B7-8C82-5345152BB9E3}" type="pres">
      <dgm:prSet presAssocID="{7E885B79-577E-417A-8A22-18FDB87E4BEF}" presName="Name10" presStyleLbl="parChTrans1D2" presStyleIdx="0" presStyleCnt="3"/>
      <dgm:spPr/>
    </dgm:pt>
    <dgm:pt modelId="{D814629C-958E-4732-9895-BB19229A1DEE}" type="pres">
      <dgm:prSet presAssocID="{C6FDAEEF-4FDA-492B-9A3F-2FDF7532F280}" presName="hierRoot2" presStyleCnt="0"/>
      <dgm:spPr/>
    </dgm:pt>
    <dgm:pt modelId="{44ECF485-0788-47B5-A238-215142438E6F}" type="pres">
      <dgm:prSet presAssocID="{C6FDAEEF-4FDA-492B-9A3F-2FDF7532F280}" presName="composite2" presStyleCnt="0"/>
      <dgm:spPr/>
    </dgm:pt>
    <dgm:pt modelId="{A37E37FD-7109-48AE-8D59-9526BA06D572}" type="pres">
      <dgm:prSet presAssocID="{C6FDAEEF-4FDA-492B-9A3F-2FDF7532F280}" presName="background2" presStyleLbl="node2" presStyleIdx="0" presStyleCnt="3"/>
      <dgm:spPr>
        <a:solidFill>
          <a:schemeClr val="accent4"/>
        </a:solidFill>
      </dgm:spPr>
    </dgm:pt>
    <dgm:pt modelId="{22640911-627A-492D-ABA6-6DA21B274FC4}" type="pres">
      <dgm:prSet presAssocID="{C6FDAEEF-4FDA-492B-9A3F-2FDF7532F280}" presName="text2" presStyleLbl="fgAcc2" presStyleIdx="0" presStyleCnt="3">
        <dgm:presLayoutVars>
          <dgm:chPref val="3"/>
        </dgm:presLayoutVars>
      </dgm:prSet>
      <dgm:spPr/>
    </dgm:pt>
    <dgm:pt modelId="{8912E177-B531-49F4-A576-B6F5962E6B9F}" type="pres">
      <dgm:prSet presAssocID="{C6FDAEEF-4FDA-492B-9A3F-2FDF7532F280}" presName="hierChild3" presStyleCnt="0"/>
      <dgm:spPr/>
    </dgm:pt>
    <dgm:pt modelId="{27FCDEDF-5CB0-4374-A6D7-5F56E8F25E63}" type="pres">
      <dgm:prSet presAssocID="{5D9E5289-958D-4759-92BA-6FB0B0EF2F16}" presName="Name10" presStyleLbl="parChTrans1D2" presStyleIdx="1" presStyleCnt="3"/>
      <dgm:spPr/>
    </dgm:pt>
    <dgm:pt modelId="{5A8793AE-421F-4D84-9521-9ECF5E72479F}" type="pres">
      <dgm:prSet presAssocID="{58A41D65-AECD-4F89-B957-5B11F377AD49}" presName="hierRoot2" presStyleCnt="0"/>
      <dgm:spPr/>
    </dgm:pt>
    <dgm:pt modelId="{12E268E6-D718-45D5-BC7B-0801342FF312}" type="pres">
      <dgm:prSet presAssocID="{58A41D65-AECD-4F89-B957-5B11F377AD49}" presName="composite2" presStyleCnt="0"/>
      <dgm:spPr/>
    </dgm:pt>
    <dgm:pt modelId="{F8B86930-65E5-4672-8DEC-55E0F950262E}" type="pres">
      <dgm:prSet presAssocID="{58A41D65-AECD-4F89-B957-5B11F377AD49}" presName="background2" presStyleLbl="node2" presStyleIdx="1" presStyleCnt="3"/>
      <dgm:spPr>
        <a:solidFill>
          <a:schemeClr val="accent4"/>
        </a:solidFill>
      </dgm:spPr>
    </dgm:pt>
    <dgm:pt modelId="{8F5DDF9F-5E30-4AC8-880F-A56B67D5136A}" type="pres">
      <dgm:prSet presAssocID="{58A41D65-AECD-4F89-B957-5B11F377AD49}" presName="text2" presStyleLbl="fgAcc2" presStyleIdx="1" presStyleCnt="3" custLinFactNeighborX="-169" custLinFactNeighborY="2456">
        <dgm:presLayoutVars>
          <dgm:chPref val="3"/>
        </dgm:presLayoutVars>
      </dgm:prSet>
      <dgm:spPr/>
    </dgm:pt>
    <dgm:pt modelId="{AC1F7825-3DD2-4A24-8F73-56352E1DCDC9}" type="pres">
      <dgm:prSet presAssocID="{58A41D65-AECD-4F89-B957-5B11F377AD49}" presName="hierChild3" presStyleCnt="0"/>
      <dgm:spPr/>
    </dgm:pt>
    <dgm:pt modelId="{20BD6593-FBA4-4141-873E-C7D3FEB74993}" type="pres">
      <dgm:prSet presAssocID="{81C4AC36-6762-4EDC-AFAE-578C096121CE}" presName="Name10" presStyleLbl="parChTrans1D2" presStyleIdx="2" presStyleCnt="3"/>
      <dgm:spPr/>
    </dgm:pt>
    <dgm:pt modelId="{B78EB7AE-0D84-4120-8C89-918572B33C3B}" type="pres">
      <dgm:prSet presAssocID="{01F5A29E-285B-4CA7-AA8D-6056EDA7BA98}" presName="hierRoot2" presStyleCnt="0"/>
      <dgm:spPr/>
    </dgm:pt>
    <dgm:pt modelId="{EB64AB0D-D631-447F-A604-2032AF78B3B8}" type="pres">
      <dgm:prSet presAssocID="{01F5A29E-285B-4CA7-AA8D-6056EDA7BA98}" presName="composite2" presStyleCnt="0"/>
      <dgm:spPr/>
    </dgm:pt>
    <dgm:pt modelId="{3A5C318A-3E8B-4179-AB3F-8DD538A5187E}" type="pres">
      <dgm:prSet presAssocID="{01F5A29E-285B-4CA7-AA8D-6056EDA7BA98}" presName="background2" presStyleLbl="node2" presStyleIdx="2" presStyleCnt="3"/>
      <dgm:spPr>
        <a:solidFill>
          <a:schemeClr val="accent4"/>
        </a:solidFill>
      </dgm:spPr>
    </dgm:pt>
    <dgm:pt modelId="{2FBB5BBD-2437-48CA-8DA5-51CAB2A2672C}" type="pres">
      <dgm:prSet presAssocID="{01F5A29E-285B-4CA7-AA8D-6056EDA7BA98}" presName="text2" presStyleLbl="fgAcc2" presStyleIdx="2" presStyleCnt="3">
        <dgm:presLayoutVars>
          <dgm:chPref val="3"/>
        </dgm:presLayoutVars>
      </dgm:prSet>
      <dgm:spPr/>
    </dgm:pt>
    <dgm:pt modelId="{310C5075-7056-473B-9CA9-5BB82C864DF4}" type="pres">
      <dgm:prSet presAssocID="{01F5A29E-285B-4CA7-AA8D-6056EDA7BA98}" presName="hierChild3" presStyleCnt="0"/>
      <dgm:spPr/>
    </dgm:pt>
  </dgm:ptLst>
  <dgm:cxnLst>
    <dgm:cxn modelId="{6ACF8704-D0C2-4839-A373-36CD473484A1}" type="presOf" srcId="{58A41D65-AECD-4F89-B957-5B11F377AD49}" destId="{8F5DDF9F-5E30-4AC8-880F-A56B67D5136A}" srcOrd="0" destOrd="0" presId="urn:microsoft.com/office/officeart/2005/8/layout/hierarchy1"/>
    <dgm:cxn modelId="{DF7F4732-509D-4E76-9ABD-423BB934D4B5}" type="presOf" srcId="{AB6B8227-C08E-42C4-BA91-B7BD0528F184}" destId="{533BA14C-194E-4762-A0D1-034D9E2D665D}" srcOrd="0" destOrd="0" presId="urn:microsoft.com/office/officeart/2005/8/layout/hierarchy1"/>
    <dgm:cxn modelId="{87527E68-7468-4690-BD90-95A643EF726F}" srcId="{AB6B8227-C08E-42C4-BA91-B7BD0528F184}" destId="{01F5A29E-285B-4CA7-AA8D-6056EDA7BA98}" srcOrd="2" destOrd="0" parTransId="{81C4AC36-6762-4EDC-AFAE-578C096121CE}" sibTransId="{D71CF558-76E4-4ADA-A9CE-538FE3CBB3A0}"/>
    <dgm:cxn modelId="{10DDC37C-2A29-4672-AD26-F4C71BD19573}" type="presOf" srcId="{C6FDAEEF-4FDA-492B-9A3F-2FDF7532F280}" destId="{22640911-627A-492D-ABA6-6DA21B274FC4}" srcOrd="0" destOrd="0" presId="urn:microsoft.com/office/officeart/2005/8/layout/hierarchy1"/>
    <dgm:cxn modelId="{E7CE7097-F67A-4510-990D-29447C192BA0}" srcId="{AB6B8227-C08E-42C4-BA91-B7BD0528F184}" destId="{58A41D65-AECD-4F89-B957-5B11F377AD49}" srcOrd="1" destOrd="0" parTransId="{5D9E5289-958D-4759-92BA-6FB0B0EF2F16}" sibTransId="{CAD45C6B-9EDC-46EF-8677-F1E2838808FF}"/>
    <dgm:cxn modelId="{0C3D20A8-C15A-4597-B5BB-715B0DD54116}" type="presOf" srcId="{01F5A29E-285B-4CA7-AA8D-6056EDA7BA98}" destId="{2FBB5BBD-2437-48CA-8DA5-51CAB2A2672C}" srcOrd="0" destOrd="0" presId="urn:microsoft.com/office/officeart/2005/8/layout/hierarchy1"/>
    <dgm:cxn modelId="{C0DB9DC2-408C-45DE-8616-076A674BCEB2}" type="presOf" srcId="{7E885B79-577E-417A-8A22-18FDB87E4BEF}" destId="{28F60716-4777-49B7-8C82-5345152BB9E3}" srcOrd="0" destOrd="0" presId="urn:microsoft.com/office/officeart/2005/8/layout/hierarchy1"/>
    <dgm:cxn modelId="{F08CD4C2-B56E-4211-BFFF-EF95FA68F5CF}" type="presOf" srcId="{81C4AC36-6762-4EDC-AFAE-578C096121CE}" destId="{20BD6593-FBA4-4141-873E-C7D3FEB74993}" srcOrd="0" destOrd="0" presId="urn:microsoft.com/office/officeart/2005/8/layout/hierarchy1"/>
    <dgm:cxn modelId="{AB2175D5-4EDB-433D-A659-8A77DF23BB45}" type="presOf" srcId="{417D04DA-B0F8-4E8C-B8F9-5C98E1C18E6A}" destId="{FA8A948F-D44D-4153-BFC6-AA69D7F13217}" srcOrd="0" destOrd="0" presId="urn:microsoft.com/office/officeart/2005/8/layout/hierarchy1"/>
    <dgm:cxn modelId="{315C5FEC-51E5-4A79-AF0D-30696613BEC5}" srcId="{AB6B8227-C08E-42C4-BA91-B7BD0528F184}" destId="{C6FDAEEF-4FDA-492B-9A3F-2FDF7532F280}" srcOrd="0" destOrd="0" parTransId="{7E885B79-577E-417A-8A22-18FDB87E4BEF}" sibTransId="{FD536EAF-FDB2-42B5-80A4-57738D948914}"/>
    <dgm:cxn modelId="{992096FC-7996-4F11-9679-5906282E6F19}" srcId="{417D04DA-B0F8-4E8C-B8F9-5C98E1C18E6A}" destId="{AB6B8227-C08E-42C4-BA91-B7BD0528F184}" srcOrd="0" destOrd="0" parTransId="{508CF534-2D32-42F8-8835-FDE7F7A2F89E}" sibTransId="{F9A7B3F2-8E22-4D2C-BADC-1EF1B8688377}"/>
    <dgm:cxn modelId="{61AB0EFF-7F79-4BF7-957D-9374A30FA019}" type="presOf" srcId="{5D9E5289-958D-4759-92BA-6FB0B0EF2F16}" destId="{27FCDEDF-5CB0-4374-A6D7-5F56E8F25E63}" srcOrd="0" destOrd="0" presId="urn:microsoft.com/office/officeart/2005/8/layout/hierarchy1"/>
    <dgm:cxn modelId="{6F9FA0C3-7CDE-44DC-A543-5868C2FB6998}" type="presParOf" srcId="{FA8A948F-D44D-4153-BFC6-AA69D7F13217}" destId="{A041FA8B-6412-4BB7-A987-532DA749DF42}" srcOrd="0" destOrd="0" presId="urn:microsoft.com/office/officeart/2005/8/layout/hierarchy1"/>
    <dgm:cxn modelId="{698F7A90-C10B-47BA-AB3E-B5733803E4B7}" type="presParOf" srcId="{A041FA8B-6412-4BB7-A987-532DA749DF42}" destId="{97019A60-225B-47A9-93C8-6F086340E770}" srcOrd="0" destOrd="0" presId="urn:microsoft.com/office/officeart/2005/8/layout/hierarchy1"/>
    <dgm:cxn modelId="{698C24A0-97F7-466E-BCA6-8718B8BD3C76}" type="presParOf" srcId="{97019A60-225B-47A9-93C8-6F086340E770}" destId="{78BBEBF9-2121-49CE-A866-23307CDE8497}" srcOrd="0" destOrd="0" presId="urn:microsoft.com/office/officeart/2005/8/layout/hierarchy1"/>
    <dgm:cxn modelId="{8EB3D605-C5C8-478E-83DB-345C4BDD88A8}" type="presParOf" srcId="{97019A60-225B-47A9-93C8-6F086340E770}" destId="{533BA14C-194E-4762-A0D1-034D9E2D665D}" srcOrd="1" destOrd="0" presId="urn:microsoft.com/office/officeart/2005/8/layout/hierarchy1"/>
    <dgm:cxn modelId="{FA983E59-DAC6-446F-B72C-DC3E7C30D032}" type="presParOf" srcId="{A041FA8B-6412-4BB7-A987-532DA749DF42}" destId="{2A02DABD-B0BC-4956-89AB-5410E5BA4E2B}" srcOrd="1" destOrd="0" presId="urn:microsoft.com/office/officeart/2005/8/layout/hierarchy1"/>
    <dgm:cxn modelId="{F4E42FD9-06CD-4578-A9D0-F65382F49C2A}" type="presParOf" srcId="{2A02DABD-B0BC-4956-89AB-5410E5BA4E2B}" destId="{28F60716-4777-49B7-8C82-5345152BB9E3}" srcOrd="0" destOrd="0" presId="urn:microsoft.com/office/officeart/2005/8/layout/hierarchy1"/>
    <dgm:cxn modelId="{E008DCC5-B13F-4C78-94C1-CB718EFC3173}" type="presParOf" srcId="{2A02DABD-B0BC-4956-89AB-5410E5BA4E2B}" destId="{D814629C-958E-4732-9895-BB19229A1DEE}" srcOrd="1" destOrd="0" presId="urn:microsoft.com/office/officeart/2005/8/layout/hierarchy1"/>
    <dgm:cxn modelId="{9F150286-A482-4F16-B44C-9CD7B06BCE29}" type="presParOf" srcId="{D814629C-958E-4732-9895-BB19229A1DEE}" destId="{44ECF485-0788-47B5-A238-215142438E6F}" srcOrd="0" destOrd="0" presId="urn:microsoft.com/office/officeart/2005/8/layout/hierarchy1"/>
    <dgm:cxn modelId="{4322E186-4E26-4043-881D-23CDD0A1C578}" type="presParOf" srcId="{44ECF485-0788-47B5-A238-215142438E6F}" destId="{A37E37FD-7109-48AE-8D59-9526BA06D572}" srcOrd="0" destOrd="0" presId="urn:microsoft.com/office/officeart/2005/8/layout/hierarchy1"/>
    <dgm:cxn modelId="{23AD837C-AC42-4F16-9992-CCB1A4680E13}" type="presParOf" srcId="{44ECF485-0788-47B5-A238-215142438E6F}" destId="{22640911-627A-492D-ABA6-6DA21B274FC4}" srcOrd="1" destOrd="0" presId="urn:microsoft.com/office/officeart/2005/8/layout/hierarchy1"/>
    <dgm:cxn modelId="{B72B0E89-2947-4162-978A-A89147EEABFE}" type="presParOf" srcId="{D814629C-958E-4732-9895-BB19229A1DEE}" destId="{8912E177-B531-49F4-A576-B6F5962E6B9F}" srcOrd="1" destOrd="0" presId="urn:microsoft.com/office/officeart/2005/8/layout/hierarchy1"/>
    <dgm:cxn modelId="{B189CC61-D7BD-4CC9-8BD6-F36ADCFFDAED}" type="presParOf" srcId="{2A02DABD-B0BC-4956-89AB-5410E5BA4E2B}" destId="{27FCDEDF-5CB0-4374-A6D7-5F56E8F25E63}" srcOrd="2" destOrd="0" presId="urn:microsoft.com/office/officeart/2005/8/layout/hierarchy1"/>
    <dgm:cxn modelId="{F026FBF4-EB8F-46E7-997B-56E53484B9E7}" type="presParOf" srcId="{2A02DABD-B0BC-4956-89AB-5410E5BA4E2B}" destId="{5A8793AE-421F-4D84-9521-9ECF5E72479F}" srcOrd="3" destOrd="0" presId="urn:microsoft.com/office/officeart/2005/8/layout/hierarchy1"/>
    <dgm:cxn modelId="{153E03F3-D2AA-48D0-A825-D864A77B4704}" type="presParOf" srcId="{5A8793AE-421F-4D84-9521-9ECF5E72479F}" destId="{12E268E6-D718-45D5-BC7B-0801342FF312}" srcOrd="0" destOrd="0" presId="urn:microsoft.com/office/officeart/2005/8/layout/hierarchy1"/>
    <dgm:cxn modelId="{A1809DA9-37AD-4165-8956-96F97067EDCF}" type="presParOf" srcId="{12E268E6-D718-45D5-BC7B-0801342FF312}" destId="{F8B86930-65E5-4672-8DEC-55E0F950262E}" srcOrd="0" destOrd="0" presId="urn:microsoft.com/office/officeart/2005/8/layout/hierarchy1"/>
    <dgm:cxn modelId="{0D8F297D-92A2-4F40-AD83-7591BF8648D3}" type="presParOf" srcId="{12E268E6-D718-45D5-BC7B-0801342FF312}" destId="{8F5DDF9F-5E30-4AC8-880F-A56B67D5136A}" srcOrd="1" destOrd="0" presId="urn:microsoft.com/office/officeart/2005/8/layout/hierarchy1"/>
    <dgm:cxn modelId="{524047E2-44C7-43EE-946D-3247C4203B8A}" type="presParOf" srcId="{5A8793AE-421F-4D84-9521-9ECF5E72479F}" destId="{AC1F7825-3DD2-4A24-8F73-56352E1DCDC9}" srcOrd="1" destOrd="0" presId="urn:microsoft.com/office/officeart/2005/8/layout/hierarchy1"/>
    <dgm:cxn modelId="{EBB81108-7FD4-49E2-8808-D19FB862AC87}" type="presParOf" srcId="{2A02DABD-B0BC-4956-89AB-5410E5BA4E2B}" destId="{20BD6593-FBA4-4141-873E-C7D3FEB74993}" srcOrd="4" destOrd="0" presId="urn:microsoft.com/office/officeart/2005/8/layout/hierarchy1"/>
    <dgm:cxn modelId="{DEE40F9D-F061-43AA-B0CE-3D4CDDD0E741}" type="presParOf" srcId="{2A02DABD-B0BC-4956-89AB-5410E5BA4E2B}" destId="{B78EB7AE-0D84-4120-8C89-918572B33C3B}" srcOrd="5" destOrd="0" presId="urn:microsoft.com/office/officeart/2005/8/layout/hierarchy1"/>
    <dgm:cxn modelId="{1105AC97-2BB3-4A83-8E38-6058D866F50A}" type="presParOf" srcId="{B78EB7AE-0D84-4120-8C89-918572B33C3B}" destId="{EB64AB0D-D631-447F-A604-2032AF78B3B8}" srcOrd="0" destOrd="0" presId="urn:microsoft.com/office/officeart/2005/8/layout/hierarchy1"/>
    <dgm:cxn modelId="{78329D31-8323-4C14-834E-8D9FBB4A8728}" type="presParOf" srcId="{EB64AB0D-D631-447F-A604-2032AF78B3B8}" destId="{3A5C318A-3E8B-4179-AB3F-8DD538A5187E}" srcOrd="0" destOrd="0" presId="urn:microsoft.com/office/officeart/2005/8/layout/hierarchy1"/>
    <dgm:cxn modelId="{72927995-85BE-4F70-8343-85D031C9BF37}" type="presParOf" srcId="{EB64AB0D-D631-447F-A604-2032AF78B3B8}" destId="{2FBB5BBD-2437-48CA-8DA5-51CAB2A2672C}" srcOrd="1" destOrd="0" presId="urn:microsoft.com/office/officeart/2005/8/layout/hierarchy1"/>
    <dgm:cxn modelId="{049D12F4-F58E-4E1C-AB31-63F80D66D7C7}" type="presParOf" srcId="{B78EB7AE-0D84-4120-8C89-918572B33C3B}" destId="{310C5075-7056-473B-9CA9-5BB82C864D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D04DA-B0F8-4E8C-B8F9-5C98E1C18E6A}" type="doc">
      <dgm:prSet loTypeId="urn:microsoft.com/office/officeart/2005/8/layout/hierarchy1" loCatId="Inbox" qsTypeId="urn:microsoft.com/office/officeart/2005/8/quickstyle/simple1" qsCatId="simple" csTypeId="urn:microsoft.com/office/officeart/2005/8/colors/colorful5" csCatId="colorful" phldr="1"/>
      <dgm:spPr/>
      <dgm:t>
        <a:bodyPr/>
        <a:lstStyle/>
        <a:p>
          <a:endParaRPr lang="en-US"/>
        </a:p>
      </dgm:t>
    </dgm:pt>
    <dgm:pt modelId="{C6FDAEEF-4FDA-492B-9A3F-2FDF7532F280}">
      <dgm:prSet/>
      <dgm:spPr/>
      <dgm:t>
        <a:bodyPr/>
        <a:lstStyle/>
        <a:p>
          <a:pPr algn="ctr"/>
          <a:r>
            <a:rPr lang="es-CL" noProof="0" dirty="0"/>
            <a:t>Periodo colonial</a:t>
          </a:r>
        </a:p>
      </dgm:t>
    </dgm:pt>
    <dgm:pt modelId="{FD536EAF-FDB2-42B5-80A4-57738D948914}" type="sibTrans" cxnId="{315C5FEC-51E5-4A79-AF0D-30696613BEC5}">
      <dgm:prSet/>
      <dgm:spPr/>
      <dgm:t>
        <a:bodyPr/>
        <a:lstStyle/>
        <a:p>
          <a:endParaRPr lang="en-US"/>
        </a:p>
      </dgm:t>
    </dgm:pt>
    <dgm:pt modelId="{7E885B79-577E-417A-8A22-18FDB87E4BEF}" type="parTrans" cxnId="{315C5FEC-51E5-4A79-AF0D-30696613BEC5}">
      <dgm:prSet/>
      <dgm:spPr/>
      <dgm:t>
        <a:bodyPr/>
        <a:lstStyle/>
        <a:p>
          <a:endParaRPr lang="en-US"/>
        </a:p>
      </dgm:t>
    </dgm:pt>
    <dgm:pt modelId="{AB6B8227-C08E-42C4-BA91-B7BD0528F184}">
      <dgm:prSet/>
      <dgm:spPr/>
      <dgm:t>
        <a:bodyPr/>
        <a:lstStyle/>
        <a:p>
          <a:pPr algn="ctr"/>
          <a:r>
            <a:rPr lang="es-CL" noProof="0" dirty="0"/>
            <a:t>Síntesis</a:t>
          </a:r>
        </a:p>
      </dgm:t>
    </dgm:pt>
    <dgm:pt modelId="{F9A7B3F2-8E22-4D2C-BADC-1EF1B8688377}" type="sibTrans" cxnId="{992096FC-7996-4F11-9679-5906282E6F19}">
      <dgm:prSet/>
      <dgm:spPr/>
      <dgm:t>
        <a:bodyPr/>
        <a:lstStyle/>
        <a:p>
          <a:endParaRPr lang="en-US"/>
        </a:p>
      </dgm:t>
    </dgm:pt>
    <dgm:pt modelId="{508CF534-2D32-42F8-8835-FDE7F7A2F89E}" type="parTrans" cxnId="{992096FC-7996-4F11-9679-5906282E6F19}">
      <dgm:prSet/>
      <dgm:spPr/>
      <dgm:t>
        <a:bodyPr/>
        <a:lstStyle/>
        <a:p>
          <a:endParaRPr lang="en-US"/>
        </a:p>
      </dgm:t>
    </dgm:pt>
    <dgm:pt modelId="{58A41D65-AECD-4F89-B957-5B11F377AD49}">
      <dgm:prSet/>
      <dgm:spPr/>
      <dgm:t>
        <a:bodyPr/>
        <a:lstStyle/>
        <a:p>
          <a:r>
            <a:rPr lang="es-ES" dirty="0"/>
            <a:t>Educación cívica</a:t>
          </a:r>
        </a:p>
      </dgm:t>
    </dgm:pt>
    <dgm:pt modelId="{5D9E5289-958D-4759-92BA-6FB0B0EF2F16}" type="parTrans" cxnId="{E7CE7097-F67A-4510-990D-29447C192BA0}">
      <dgm:prSet/>
      <dgm:spPr/>
      <dgm:t>
        <a:bodyPr/>
        <a:lstStyle/>
        <a:p>
          <a:endParaRPr lang="es-ES"/>
        </a:p>
      </dgm:t>
    </dgm:pt>
    <dgm:pt modelId="{CAD45C6B-9EDC-46EF-8677-F1E2838808FF}" type="sibTrans" cxnId="{E7CE7097-F67A-4510-990D-29447C192BA0}">
      <dgm:prSet/>
      <dgm:spPr/>
      <dgm:t>
        <a:bodyPr/>
        <a:lstStyle/>
        <a:p>
          <a:endParaRPr lang="es-CL"/>
        </a:p>
      </dgm:t>
    </dgm:pt>
    <dgm:pt modelId="{FA8A948F-D44D-4153-BFC6-AA69D7F13217}" type="pres">
      <dgm:prSet presAssocID="{417D04DA-B0F8-4E8C-B8F9-5C98E1C18E6A}" presName="hierChild1" presStyleCnt="0">
        <dgm:presLayoutVars>
          <dgm:chPref val="1"/>
          <dgm:dir/>
          <dgm:animOne val="branch"/>
          <dgm:animLvl val="lvl"/>
          <dgm:resizeHandles/>
        </dgm:presLayoutVars>
      </dgm:prSet>
      <dgm:spPr/>
    </dgm:pt>
    <dgm:pt modelId="{A041FA8B-6412-4BB7-A987-532DA749DF42}" type="pres">
      <dgm:prSet presAssocID="{AB6B8227-C08E-42C4-BA91-B7BD0528F184}" presName="hierRoot1" presStyleCnt="0"/>
      <dgm:spPr/>
    </dgm:pt>
    <dgm:pt modelId="{97019A60-225B-47A9-93C8-6F086340E770}" type="pres">
      <dgm:prSet presAssocID="{AB6B8227-C08E-42C4-BA91-B7BD0528F184}" presName="composite" presStyleCnt="0"/>
      <dgm:spPr/>
    </dgm:pt>
    <dgm:pt modelId="{78BBEBF9-2121-49CE-A866-23307CDE8497}" type="pres">
      <dgm:prSet presAssocID="{AB6B8227-C08E-42C4-BA91-B7BD0528F184}" presName="background" presStyleLbl="node0" presStyleIdx="0" presStyleCnt="1"/>
      <dgm:spPr/>
    </dgm:pt>
    <dgm:pt modelId="{533BA14C-194E-4762-A0D1-034D9E2D665D}" type="pres">
      <dgm:prSet presAssocID="{AB6B8227-C08E-42C4-BA91-B7BD0528F184}" presName="text" presStyleLbl="fgAcc0" presStyleIdx="0" presStyleCnt="1">
        <dgm:presLayoutVars>
          <dgm:chPref val="3"/>
        </dgm:presLayoutVars>
      </dgm:prSet>
      <dgm:spPr/>
    </dgm:pt>
    <dgm:pt modelId="{2A02DABD-B0BC-4956-89AB-5410E5BA4E2B}" type="pres">
      <dgm:prSet presAssocID="{AB6B8227-C08E-42C4-BA91-B7BD0528F184}" presName="hierChild2" presStyleCnt="0"/>
      <dgm:spPr/>
    </dgm:pt>
    <dgm:pt modelId="{28F60716-4777-49B7-8C82-5345152BB9E3}" type="pres">
      <dgm:prSet presAssocID="{7E885B79-577E-417A-8A22-18FDB87E4BEF}" presName="Name10" presStyleLbl="parChTrans1D2" presStyleIdx="0" presStyleCnt="2"/>
      <dgm:spPr/>
    </dgm:pt>
    <dgm:pt modelId="{D814629C-958E-4732-9895-BB19229A1DEE}" type="pres">
      <dgm:prSet presAssocID="{C6FDAEEF-4FDA-492B-9A3F-2FDF7532F280}" presName="hierRoot2" presStyleCnt="0"/>
      <dgm:spPr/>
    </dgm:pt>
    <dgm:pt modelId="{44ECF485-0788-47B5-A238-215142438E6F}" type="pres">
      <dgm:prSet presAssocID="{C6FDAEEF-4FDA-492B-9A3F-2FDF7532F280}" presName="composite2" presStyleCnt="0"/>
      <dgm:spPr/>
    </dgm:pt>
    <dgm:pt modelId="{A37E37FD-7109-48AE-8D59-9526BA06D572}" type="pres">
      <dgm:prSet presAssocID="{C6FDAEEF-4FDA-492B-9A3F-2FDF7532F280}" presName="background2" presStyleLbl="node2" presStyleIdx="0" presStyleCnt="2"/>
      <dgm:spPr>
        <a:solidFill>
          <a:schemeClr val="accent4"/>
        </a:solidFill>
      </dgm:spPr>
    </dgm:pt>
    <dgm:pt modelId="{22640911-627A-492D-ABA6-6DA21B274FC4}" type="pres">
      <dgm:prSet presAssocID="{C6FDAEEF-4FDA-492B-9A3F-2FDF7532F280}" presName="text2" presStyleLbl="fgAcc2" presStyleIdx="0" presStyleCnt="2">
        <dgm:presLayoutVars>
          <dgm:chPref val="3"/>
        </dgm:presLayoutVars>
      </dgm:prSet>
      <dgm:spPr/>
    </dgm:pt>
    <dgm:pt modelId="{8912E177-B531-49F4-A576-B6F5962E6B9F}" type="pres">
      <dgm:prSet presAssocID="{C6FDAEEF-4FDA-492B-9A3F-2FDF7532F280}" presName="hierChild3" presStyleCnt="0"/>
      <dgm:spPr/>
    </dgm:pt>
    <dgm:pt modelId="{27FCDEDF-5CB0-4374-A6D7-5F56E8F25E63}" type="pres">
      <dgm:prSet presAssocID="{5D9E5289-958D-4759-92BA-6FB0B0EF2F16}" presName="Name10" presStyleLbl="parChTrans1D2" presStyleIdx="1" presStyleCnt="2"/>
      <dgm:spPr/>
    </dgm:pt>
    <dgm:pt modelId="{5A8793AE-421F-4D84-9521-9ECF5E72479F}" type="pres">
      <dgm:prSet presAssocID="{58A41D65-AECD-4F89-B957-5B11F377AD49}" presName="hierRoot2" presStyleCnt="0"/>
      <dgm:spPr/>
    </dgm:pt>
    <dgm:pt modelId="{12E268E6-D718-45D5-BC7B-0801342FF312}" type="pres">
      <dgm:prSet presAssocID="{58A41D65-AECD-4F89-B957-5B11F377AD49}" presName="composite2" presStyleCnt="0"/>
      <dgm:spPr/>
    </dgm:pt>
    <dgm:pt modelId="{F8B86930-65E5-4672-8DEC-55E0F950262E}" type="pres">
      <dgm:prSet presAssocID="{58A41D65-AECD-4F89-B957-5B11F377AD49}" presName="background2" presStyleLbl="node2" presStyleIdx="1" presStyleCnt="2"/>
      <dgm:spPr>
        <a:solidFill>
          <a:schemeClr val="accent4"/>
        </a:solidFill>
      </dgm:spPr>
    </dgm:pt>
    <dgm:pt modelId="{8F5DDF9F-5E30-4AC8-880F-A56B67D5136A}" type="pres">
      <dgm:prSet presAssocID="{58A41D65-AECD-4F89-B957-5B11F377AD49}" presName="text2" presStyleLbl="fgAcc2" presStyleIdx="1" presStyleCnt="2" custLinFactNeighborX="-169" custLinFactNeighborY="2456">
        <dgm:presLayoutVars>
          <dgm:chPref val="3"/>
        </dgm:presLayoutVars>
      </dgm:prSet>
      <dgm:spPr/>
    </dgm:pt>
    <dgm:pt modelId="{AC1F7825-3DD2-4A24-8F73-56352E1DCDC9}" type="pres">
      <dgm:prSet presAssocID="{58A41D65-AECD-4F89-B957-5B11F377AD49}" presName="hierChild3" presStyleCnt="0"/>
      <dgm:spPr/>
    </dgm:pt>
  </dgm:ptLst>
  <dgm:cxnLst>
    <dgm:cxn modelId="{6ACF8704-D0C2-4839-A373-36CD473484A1}" type="presOf" srcId="{58A41D65-AECD-4F89-B957-5B11F377AD49}" destId="{8F5DDF9F-5E30-4AC8-880F-A56B67D5136A}" srcOrd="0" destOrd="0" presId="urn:microsoft.com/office/officeart/2005/8/layout/hierarchy1"/>
    <dgm:cxn modelId="{DF7F4732-509D-4E76-9ABD-423BB934D4B5}" type="presOf" srcId="{AB6B8227-C08E-42C4-BA91-B7BD0528F184}" destId="{533BA14C-194E-4762-A0D1-034D9E2D665D}" srcOrd="0" destOrd="0" presId="urn:microsoft.com/office/officeart/2005/8/layout/hierarchy1"/>
    <dgm:cxn modelId="{10DDC37C-2A29-4672-AD26-F4C71BD19573}" type="presOf" srcId="{C6FDAEEF-4FDA-492B-9A3F-2FDF7532F280}" destId="{22640911-627A-492D-ABA6-6DA21B274FC4}" srcOrd="0" destOrd="0" presId="urn:microsoft.com/office/officeart/2005/8/layout/hierarchy1"/>
    <dgm:cxn modelId="{E7CE7097-F67A-4510-990D-29447C192BA0}" srcId="{AB6B8227-C08E-42C4-BA91-B7BD0528F184}" destId="{58A41D65-AECD-4F89-B957-5B11F377AD49}" srcOrd="1" destOrd="0" parTransId="{5D9E5289-958D-4759-92BA-6FB0B0EF2F16}" sibTransId="{CAD45C6B-9EDC-46EF-8677-F1E2838808FF}"/>
    <dgm:cxn modelId="{C0DB9DC2-408C-45DE-8616-076A674BCEB2}" type="presOf" srcId="{7E885B79-577E-417A-8A22-18FDB87E4BEF}" destId="{28F60716-4777-49B7-8C82-5345152BB9E3}" srcOrd="0" destOrd="0" presId="urn:microsoft.com/office/officeart/2005/8/layout/hierarchy1"/>
    <dgm:cxn modelId="{AB2175D5-4EDB-433D-A659-8A77DF23BB45}" type="presOf" srcId="{417D04DA-B0F8-4E8C-B8F9-5C98E1C18E6A}" destId="{FA8A948F-D44D-4153-BFC6-AA69D7F13217}" srcOrd="0" destOrd="0" presId="urn:microsoft.com/office/officeart/2005/8/layout/hierarchy1"/>
    <dgm:cxn modelId="{315C5FEC-51E5-4A79-AF0D-30696613BEC5}" srcId="{AB6B8227-C08E-42C4-BA91-B7BD0528F184}" destId="{C6FDAEEF-4FDA-492B-9A3F-2FDF7532F280}" srcOrd="0" destOrd="0" parTransId="{7E885B79-577E-417A-8A22-18FDB87E4BEF}" sibTransId="{FD536EAF-FDB2-42B5-80A4-57738D948914}"/>
    <dgm:cxn modelId="{992096FC-7996-4F11-9679-5906282E6F19}" srcId="{417D04DA-B0F8-4E8C-B8F9-5C98E1C18E6A}" destId="{AB6B8227-C08E-42C4-BA91-B7BD0528F184}" srcOrd="0" destOrd="0" parTransId="{508CF534-2D32-42F8-8835-FDE7F7A2F89E}" sibTransId="{F9A7B3F2-8E22-4D2C-BADC-1EF1B8688377}"/>
    <dgm:cxn modelId="{61AB0EFF-7F79-4BF7-957D-9374A30FA019}" type="presOf" srcId="{5D9E5289-958D-4759-92BA-6FB0B0EF2F16}" destId="{27FCDEDF-5CB0-4374-A6D7-5F56E8F25E63}" srcOrd="0" destOrd="0" presId="urn:microsoft.com/office/officeart/2005/8/layout/hierarchy1"/>
    <dgm:cxn modelId="{6F9FA0C3-7CDE-44DC-A543-5868C2FB6998}" type="presParOf" srcId="{FA8A948F-D44D-4153-BFC6-AA69D7F13217}" destId="{A041FA8B-6412-4BB7-A987-532DA749DF42}" srcOrd="0" destOrd="0" presId="urn:microsoft.com/office/officeart/2005/8/layout/hierarchy1"/>
    <dgm:cxn modelId="{698F7A90-C10B-47BA-AB3E-B5733803E4B7}" type="presParOf" srcId="{A041FA8B-6412-4BB7-A987-532DA749DF42}" destId="{97019A60-225B-47A9-93C8-6F086340E770}" srcOrd="0" destOrd="0" presId="urn:microsoft.com/office/officeart/2005/8/layout/hierarchy1"/>
    <dgm:cxn modelId="{698C24A0-97F7-466E-BCA6-8718B8BD3C76}" type="presParOf" srcId="{97019A60-225B-47A9-93C8-6F086340E770}" destId="{78BBEBF9-2121-49CE-A866-23307CDE8497}" srcOrd="0" destOrd="0" presId="urn:microsoft.com/office/officeart/2005/8/layout/hierarchy1"/>
    <dgm:cxn modelId="{8EB3D605-C5C8-478E-83DB-345C4BDD88A8}" type="presParOf" srcId="{97019A60-225B-47A9-93C8-6F086340E770}" destId="{533BA14C-194E-4762-A0D1-034D9E2D665D}" srcOrd="1" destOrd="0" presId="urn:microsoft.com/office/officeart/2005/8/layout/hierarchy1"/>
    <dgm:cxn modelId="{FA983E59-DAC6-446F-B72C-DC3E7C30D032}" type="presParOf" srcId="{A041FA8B-6412-4BB7-A987-532DA749DF42}" destId="{2A02DABD-B0BC-4956-89AB-5410E5BA4E2B}" srcOrd="1" destOrd="0" presId="urn:microsoft.com/office/officeart/2005/8/layout/hierarchy1"/>
    <dgm:cxn modelId="{F4E42FD9-06CD-4578-A9D0-F65382F49C2A}" type="presParOf" srcId="{2A02DABD-B0BC-4956-89AB-5410E5BA4E2B}" destId="{28F60716-4777-49B7-8C82-5345152BB9E3}" srcOrd="0" destOrd="0" presId="urn:microsoft.com/office/officeart/2005/8/layout/hierarchy1"/>
    <dgm:cxn modelId="{E008DCC5-B13F-4C78-94C1-CB718EFC3173}" type="presParOf" srcId="{2A02DABD-B0BC-4956-89AB-5410E5BA4E2B}" destId="{D814629C-958E-4732-9895-BB19229A1DEE}" srcOrd="1" destOrd="0" presId="urn:microsoft.com/office/officeart/2005/8/layout/hierarchy1"/>
    <dgm:cxn modelId="{9F150286-A482-4F16-B44C-9CD7B06BCE29}" type="presParOf" srcId="{D814629C-958E-4732-9895-BB19229A1DEE}" destId="{44ECF485-0788-47B5-A238-215142438E6F}" srcOrd="0" destOrd="0" presId="urn:microsoft.com/office/officeart/2005/8/layout/hierarchy1"/>
    <dgm:cxn modelId="{4322E186-4E26-4043-881D-23CDD0A1C578}" type="presParOf" srcId="{44ECF485-0788-47B5-A238-215142438E6F}" destId="{A37E37FD-7109-48AE-8D59-9526BA06D572}" srcOrd="0" destOrd="0" presId="urn:microsoft.com/office/officeart/2005/8/layout/hierarchy1"/>
    <dgm:cxn modelId="{23AD837C-AC42-4F16-9992-CCB1A4680E13}" type="presParOf" srcId="{44ECF485-0788-47B5-A238-215142438E6F}" destId="{22640911-627A-492D-ABA6-6DA21B274FC4}" srcOrd="1" destOrd="0" presId="urn:microsoft.com/office/officeart/2005/8/layout/hierarchy1"/>
    <dgm:cxn modelId="{B72B0E89-2947-4162-978A-A89147EEABFE}" type="presParOf" srcId="{D814629C-958E-4732-9895-BB19229A1DEE}" destId="{8912E177-B531-49F4-A576-B6F5962E6B9F}" srcOrd="1" destOrd="0" presId="urn:microsoft.com/office/officeart/2005/8/layout/hierarchy1"/>
    <dgm:cxn modelId="{B189CC61-D7BD-4CC9-8BD6-F36ADCFFDAED}" type="presParOf" srcId="{2A02DABD-B0BC-4956-89AB-5410E5BA4E2B}" destId="{27FCDEDF-5CB0-4374-A6D7-5F56E8F25E63}" srcOrd="2" destOrd="0" presId="urn:microsoft.com/office/officeart/2005/8/layout/hierarchy1"/>
    <dgm:cxn modelId="{F026FBF4-EB8F-46E7-997B-56E53484B9E7}" type="presParOf" srcId="{2A02DABD-B0BC-4956-89AB-5410E5BA4E2B}" destId="{5A8793AE-421F-4D84-9521-9ECF5E72479F}" srcOrd="3" destOrd="0" presId="urn:microsoft.com/office/officeart/2005/8/layout/hierarchy1"/>
    <dgm:cxn modelId="{153E03F3-D2AA-48D0-A825-D864A77B4704}" type="presParOf" srcId="{5A8793AE-421F-4D84-9521-9ECF5E72479F}" destId="{12E268E6-D718-45D5-BC7B-0801342FF312}" srcOrd="0" destOrd="0" presId="urn:microsoft.com/office/officeart/2005/8/layout/hierarchy1"/>
    <dgm:cxn modelId="{A1809DA9-37AD-4165-8956-96F97067EDCF}" type="presParOf" srcId="{12E268E6-D718-45D5-BC7B-0801342FF312}" destId="{F8B86930-65E5-4672-8DEC-55E0F950262E}" srcOrd="0" destOrd="0" presId="urn:microsoft.com/office/officeart/2005/8/layout/hierarchy1"/>
    <dgm:cxn modelId="{0D8F297D-92A2-4F40-AD83-7591BF8648D3}" type="presParOf" srcId="{12E268E6-D718-45D5-BC7B-0801342FF312}" destId="{8F5DDF9F-5E30-4AC8-880F-A56B67D5136A}" srcOrd="1" destOrd="0" presId="urn:microsoft.com/office/officeart/2005/8/layout/hierarchy1"/>
    <dgm:cxn modelId="{524047E2-44C7-43EE-946D-3247C4203B8A}" type="presParOf" srcId="{5A8793AE-421F-4D84-9521-9ECF5E72479F}" destId="{AC1F7825-3DD2-4A24-8F73-56352E1DCD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9D369-049F-4314-B517-F89687386C62}"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C9DB450E-5170-4D47-AEC2-BCFCE77C299D}">
      <dgm:prSet/>
      <dgm:spPr/>
      <dgm:t>
        <a:bodyPr/>
        <a:lstStyle/>
        <a:p>
          <a:pPr>
            <a:defRPr b="1"/>
          </a:pPr>
          <a:r>
            <a:rPr lang="en-US"/>
            <a:t>1833</a:t>
          </a:r>
        </a:p>
      </dgm:t>
    </dgm:pt>
    <dgm:pt modelId="{0245ECB8-B021-42EE-BE0A-22BD8309B54A}" type="parTrans" cxnId="{F67263FD-D11C-43DA-9A35-CBF4387C7638}">
      <dgm:prSet/>
      <dgm:spPr/>
      <dgm:t>
        <a:bodyPr/>
        <a:lstStyle/>
        <a:p>
          <a:endParaRPr lang="en-US"/>
        </a:p>
      </dgm:t>
    </dgm:pt>
    <dgm:pt modelId="{4F9EE736-B919-4D0B-AC54-C8C245EDE72B}" type="sibTrans" cxnId="{F67263FD-D11C-43DA-9A35-CBF4387C7638}">
      <dgm:prSet/>
      <dgm:spPr/>
      <dgm:t>
        <a:bodyPr/>
        <a:lstStyle/>
        <a:p>
          <a:endParaRPr lang="en-US"/>
        </a:p>
      </dgm:t>
    </dgm:pt>
    <dgm:pt modelId="{A1385BA4-C7CC-4AB1-A910-B3BC6739BABB}">
      <dgm:prSet/>
      <dgm:spPr/>
      <dgm:t>
        <a:bodyPr/>
        <a:lstStyle/>
        <a:p>
          <a:r>
            <a:rPr lang="en-US"/>
            <a:t>varones solteros mayores de 25 o casados mayores de 21 que sepan leer, escribir y tengan alguna propiedad.</a:t>
          </a:r>
        </a:p>
      </dgm:t>
    </dgm:pt>
    <dgm:pt modelId="{2FAEBD26-526B-4F97-B585-41060D5EB3C9}" type="parTrans" cxnId="{C9B9AB3B-9EA6-427F-B66D-4901E6B6D394}">
      <dgm:prSet/>
      <dgm:spPr/>
      <dgm:t>
        <a:bodyPr/>
        <a:lstStyle/>
        <a:p>
          <a:endParaRPr lang="en-US"/>
        </a:p>
      </dgm:t>
    </dgm:pt>
    <dgm:pt modelId="{6648D4B1-BEC2-44B2-A603-7F97DACFEB31}" type="sibTrans" cxnId="{C9B9AB3B-9EA6-427F-B66D-4901E6B6D394}">
      <dgm:prSet/>
      <dgm:spPr/>
      <dgm:t>
        <a:bodyPr/>
        <a:lstStyle/>
        <a:p>
          <a:endParaRPr lang="en-US"/>
        </a:p>
      </dgm:t>
    </dgm:pt>
    <dgm:pt modelId="{BE19CBEA-5923-4A55-B4BB-40EAAE1D975E}">
      <dgm:prSet/>
      <dgm:spPr/>
      <dgm:t>
        <a:bodyPr/>
        <a:lstStyle/>
        <a:p>
          <a:pPr>
            <a:defRPr b="1"/>
          </a:pPr>
          <a:r>
            <a:rPr lang="en-US"/>
            <a:t>1871</a:t>
          </a:r>
        </a:p>
      </dgm:t>
    </dgm:pt>
    <dgm:pt modelId="{72D673ED-3135-4824-A139-A7294913D77C}" type="parTrans" cxnId="{C04DB8D2-2825-451C-87D7-A8D89EC3F511}">
      <dgm:prSet/>
      <dgm:spPr/>
      <dgm:t>
        <a:bodyPr/>
        <a:lstStyle/>
        <a:p>
          <a:endParaRPr lang="en-US"/>
        </a:p>
      </dgm:t>
    </dgm:pt>
    <dgm:pt modelId="{F077A732-149D-4B60-879D-E78995989718}" type="sibTrans" cxnId="{C04DB8D2-2825-451C-87D7-A8D89EC3F511}">
      <dgm:prSet/>
      <dgm:spPr/>
      <dgm:t>
        <a:bodyPr/>
        <a:lstStyle/>
        <a:p>
          <a:endParaRPr lang="en-US"/>
        </a:p>
      </dgm:t>
    </dgm:pt>
    <dgm:pt modelId="{A92420D2-6FCE-4817-A054-2E05A820ABD8}">
      <dgm:prSet/>
      <dgm:spPr/>
      <dgm:t>
        <a:bodyPr/>
        <a:lstStyle/>
        <a:p>
          <a:r>
            <a:rPr lang="en-US"/>
            <a:t>se elimina la última exigencia.</a:t>
          </a:r>
        </a:p>
      </dgm:t>
    </dgm:pt>
    <dgm:pt modelId="{879193FD-1FD5-472A-AC51-EF7AE51924F6}" type="parTrans" cxnId="{51BB77AD-3752-43F4-AAC7-CFDF0375670A}">
      <dgm:prSet/>
      <dgm:spPr/>
      <dgm:t>
        <a:bodyPr/>
        <a:lstStyle/>
        <a:p>
          <a:endParaRPr lang="en-US"/>
        </a:p>
      </dgm:t>
    </dgm:pt>
    <dgm:pt modelId="{6CF5EA0F-B0EF-4B13-8A28-8049DCF6C79D}" type="sibTrans" cxnId="{51BB77AD-3752-43F4-AAC7-CFDF0375670A}">
      <dgm:prSet/>
      <dgm:spPr/>
      <dgm:t>
        <a:bodyPr/>
        <a:lstStyle/>
        <a:p>
          <a:endParaRPr lang="en-US"/>
        </a:p>
      </dgm:t>
    </dgm:pt>
    <dgm:pt modelId="{F5849E2F-A579-4CC3-9A03-0AD7F8397060}">
      <dgm:prSet/>
      <dgm:spPr/>
      <dgm:t>
        <a:bodyPr/>
        <a:lstStyle/>
        <a:p>
          <a:pPr>
            <a:defRPr b="1"/>
          </a:pPr>
          <a:r>
            <a:rPr lang="en-US"/>
            <a:t>1934</a:t>
          </a:r>
        </a:p>
      </dgm:t>
    </dgm:pt>
    <dgm:pt modelId="{FDBEFA74-2832-4282-9F64-D60E5061CFC7}" type="parTrans" cxnId="{2CEBB092-1A72-470B-95BC-263879DBAD91}">
      <dgm:prSet/>
      <dgm:spPr/>
      <dgm:t>
        <a:bodyPr/>
        <a:lstStyle/>
        <a:p>
          <a:endParaRPr lang="en-US"/>
        </a:p>
      </dgm:t>
    </dgm:pt>
    <dgm:pt modelId="{421C7608-061A-4105-A98C-E83DB8ECEEFC}" type="sibTrans" cxnId="{2CEBB092-1A72-470B-95BC-263879DBAD91}">
      <dgm:prSet/>
      <dgm:spPr/>
      <dgm:t>
        <a:bodyPr/>
        <a:lstStyle/>
        <a:p>
          <a:endParaRPr lang="en-US"/>
        </a:p>
      </dgm:t>
    </dgm:pt>
    <dgm:pt modelId="{4B4108BF-EA00-43E5-ACC1-FF87FB1442E0}">
      <dgm:prSet/>
      <dgm:spPr/>
      <dgm:t>
        <a:bodyPr/>
        <a:lstStyle/>
        <a:p>
          <a:r>
            <a:rPr lang="en-US"/>
            <a:t>mujeres se integran a votación municipal.</a:t>
          </a:r>
        </a:p>
      </dgm:t>
    </dgm:pt>
    <dgm:pt modelId="{E292DC0D-CF40-4210-BA3A-4725B7719C17}" type="parTrans" cxnId="{520156FB-76AF-4532-878A-C86B72B925BC}">
      <dgm:prSet/>
      <dgm:spPr/>
      <dgm:t>
        <a:bodyPr/>
        <a:lstStyle/>
        <a:p>
          <a:endParaRPr lang="en-US"/>
        </a:p>
      </dgm:t>
    </dgm:pt>
    <dgm:pt modelId="{04EC2D86-AF28-4DC9-AC9F-1C286A37BF7B}" type="sibTrans" cxnId="{520156FB-76AF-4532-878A-C86B72B925BC}">
      <dgm:prSet/>
      <dgm:spPr/>
      <dgm:t>
        <a:bodyPr/>
        <a:lstStyle/>
        <a:p>
          <a:endParaRPr lang="en-US"/>
        </a:p>
      </dgm:t>
    </dgm:pt>
    <dgm:pt modelId="{3182E9B7-B364-4FAB-9619-11C99C99DCC4}">
      <dgm:prSet/>
      <dgm:spPr/>
      <dgm:t>
        <a:bodyPr/>
        <a:lstStyle/>
        <a:p>
          <a:pPr>
            <a:defRPr b="1"/>
          </a:pPr>
          <a:r>
            <a:rPr lang="en-US"/>
            <a:t>1949</a:t>
          </a:r>
        </a:p>
      </dgm:t>
    </dgm:pt>
    <dgm:pt modelId="{032C4A1A-9A4C-4270-8C45-3D5FD215B214}" type="parTrans" cxnId="{5F793540-81EA-4750-A4D5-2B38E0C7C8F3}">
      <dgm:prSet/>
      <dgm:spPr/>
      <dgm:t>
        <a:bodyPr/>
        <a:lstStyle/>
        <a:p>
          <a:endParaRPr lang="en-US"/>
        </a:p>
      </dgm:t>
    </dgm:pt>
    <dgm:pt modelId="{E6670F16-4CC8-4BBF-98CA-3A38F6C6A1EF}" type="sibTrans" cxnId="{5F793540-81EA-4750-A4D5-2B38E0C7C8F3}">
      <dgm:prSet/>
      <dgm:spPr/>
      <dgm:t>
        <a:bodyPr/>
        <a:lstStyle/>
        <a:p>
          <a:endParaRPr lang="en-US"/>
        </a:p>
      </dgm:t>
    </dgm:pt>
    <dgm:pt modelId="{463254DC-C2C2-4731-8B67-4B466BE2315E}">
      <dgm:prSet/>
      <dgm:spPr/>
      <dgm:t>
        <a:bodyPr/>
        <a:lstStyle/>
        <a:p>
          <a:r>
            <a:rPr lang="en-US"/>
            <a:t>mujeres se integran a votación parlamentaria y presidencial.</a:t>
          </a:r>
        </a:p>
      </dgm:t>
    </dgm:pt>
    <dgm:pt modelId="{225710EE-73F4-49E7-8E3F-1847C3ABEB4D}" type="parTrans" cxnId="{1590DEE7-32BB-420E-A9AF-A67213A11EAD}">
      <dgm:prSet/>
      <dgm:spPr/>
      <dgm:t>
        <a:bodyPr/>
        <a:lstStyle/>
        <a:p>
          <a:endParaRPr lang="en-US"/>
        </a:p>
      </dgm:t>
    </dgm:pt>
    <dgm:pt modelId="{B5A4950A-122C-43FA-9205-2B909C761983}" type="sibTrans" cxnId="{1590DEE7-32BB-420E-A9AF-A67213A11EAD}">
      <dgm:prSet/>
      <dgm:spPr/>
      <dgm:t>
        <a:bodyPr/>
        <a:lstStyle/>
        <a:p>
          <a:endParaRPr lang="en-US"/>
        </a:p>
      </dgm:t>
    </dgm:pt>
    <dgm:pt modelId="{479A25EA-9CF8-45E1-A1E1-DAEBEAFCB761}">
      <dgm:prSet/>
      <dgm:spPr/>
      <dgm:t>
        <a:bodyPr/>
        <a:lstStyle/>
        <a:p>
          <a:pPr>
            <a:defRPr b="1"/>
          </a:pPr>
          <a:r>
            <a:rPr lang="en-US"/>
            <a:t>1969</a:t>
          </a:r>
        </a:p>
      </dgm:t>
    </dgm:pt>
    <dgm:pt modelId="{6A811B5C-06AC-40D5-990C-751A61D6863B}" type="parTrans" cxnId="{B15BF5FE-4B74-4441-976B-238E1ED6DD26}">
      <dgm:prSet/>
      <dgm:spPr/>
      <dgm:t>
        <a:bodyPr/>
        <a:lstStyle/>
        <a:p>
          <a:endParaRPr lang="en-US"/>
        </a:p>
      </dgm:t>
    </dgm:pt>
    <dgm:pt modelId="{587C6BB9-95C5-4083-A11F-DC0A3236707D}" type="sibTrans" cxnId="{B15BF5FE-4B74-4441-976B-238E1ED6DD26}">
      <dgm:prSet/>
      <dgm:spPr/>
      <dgm:t>
        <a:bodyPr/>
        <a:lstStyle/>
        <a:p>
          <a:endParaRPr lang="en-US"/>
        </a:p>
      </dgm:t>
    </dgm:pt>
    <dgm:pt modelId="{EDB597F3-B86D-46F9-8B6F-19AE012983F4}">
      <dgm:prSet/>
      <dgm:spPr/>
      <dgm:t>
        <a:bodyPr/>
        <a:lstStyle/>
        <a:p>
          <a:r>
            <a:rPr lang="en-US"/>
            <a:t>ciegos se integran a votación.</a:t>
          </a:r>
        </a:p>
      </dgm:t>
    </dgm:pt>
    <dgm:pt modelId="{5EFAD5B4-1729-41BF-83BE-0867F929D4C6}" type="parTrans" cxnId="{DC1F0E6D-76B0-4775-A8FE-FDE1BC4BB133}">
      <dgm:prSet/>
      <dgm:spPr/>
      <dgm:t>
        <a:bodyPr/>
        <a:lstStyle/>
        <a:p>
          <a:endParaRPr lang="en-US"/>
        </a:p>
      </dgm:t>
    </dgm:pt>
    <dgm:pt modelId="{282C61FB-A01A-4560-80B3-6B3EEB15D2A9}" type="sibTrans" cxnId="{DC1F0E6D-76B0-4775-A8FE-FDE1BC4BB133}">
      <dgm:prSet/>
      <dgm:spPr/>
      <dgm:t>
        <a:bodyPr/>
        <a:lstStyle/>
        <a:p>
          <a:endParaRPr lang="en-US"/>
        </a:p>
      </dgm:t>
    </dgm:pt>
    <dgm:pt modelId="{FA26396F-082D-4D13-BB94-D8C79A191B8E}">
      <dgm:prSet/>
      <dgm:spPr/>
      <dgm:t>
        <a:bodyPr/>
        <a:lstStyle/>
        <a:p>
          <a:pPr>
            <a:defRPr b="1"/>
          </a:pPr>
          <a:r>
            <a:rPr lang="en-US"/>
            <a:t>1970</a:t>
          </a:r>
        </a:p>
      </dgm:t>
    </dgm:pt>
    <dgm:pt modelId="{766F5332-696E-43A6-9853-12C40C5DE90E}" type="parTrans" cxnId="{76AF0630-A00F-4C38-8D8A-DCAC4DEDE0F9}">
      <dgm:prSet/>
      <dgm:spPr/>
      <dgm:t>
        <a:bodyPr/>
        <a:lstStyle/>
        <a:p>
          <a:endParaRPr lang="en-US"/>
        </a:p>
      </dgm:t>
    </dgm:pt>
    <dgm:pt modelId="{32970313-117C-41BF-8284-A52F8F6501FB}" type="sibTrans" cxnId="{76AF0630-A00F-4C38-8D8A-DCAC4DEDE0F9}">
      <dgm:prSet/>
      <dgm:spPr/>
      <dgm:t>
        <a:bodyPr/>
        <a:lstStyle/>
        <a:p>
          <a:endParaRPr lang="en-US"/>
        </a:p>
      </dgm:t>
    </dgm:pt>
    <dgm:pt modelId="{3CAE2530-3607-468C-A206-516C23873561}">
      <dgm:prSet/>
      <dgm:spPr/>
      <dgm:t>
        <a:bodyPr/>
        <a:lstStyle/>
        <a:p>
          <a:r>
            <a:rPr lang="en-US"/>
            <a:t>votación para mayores de 18 años.</a:t>
          </a:r>
        </a:p>
      </dgm:t>
    </dgm:pt>
    <dgm:pt modelId="{9E3CA53F-A04A-4B40-8A45-0393C902D195}" type="parTrans" cxnId="{612CE9E9-E360-47E2-9A3A-C1482211F0A1}">
      <dgm:prSet/>
      <dgm:spPr/>
      <dgm:t>
        <a:bodyPr/>
        <a:lstStyle/>
        <a:p>
          <a:endParaRPr lang="en-US"/>
        </a:p>
      </dgm:t>
    </dgm:pt>
    <dgm:pt modelId="{5141B46B-966B-41B4-82E6-559189C05A9B}" type="sibTrans" cxnId="{612CE9E9-E360-47E2-9A3A-C1482211F0A1}">
      <dgm:prSet/>
      <dgm:spPr/>
      <dgm:t>
        <a:bodyPr/>
        <a:lstStyle/>
        <a:p>
          <a:endParaRPr lang="en-US"/>
        </a:p>
      </dgm:t>
    </dgm:pt>
    <dgm:pt modelId="{EB2B210B-0EE7-4561-98FF-65D392378945}">
      <dgm:prSet/>
      <dgm:spPr/>
      <dgm:t>
        <a:bodyPr/>
        <a:lstStyle/>
        <a:p>
          <a:pPr>
            <a:defRPr b="1"/>
          </a:pPr>
          <a:r>
            <a:rPr lang="en-US"/>
            <a:t>1972</a:t>
          </a:r>
        </a:p>
      </dgm:t>
    </dgm:pt>
    <dgm:pt modelId="{F3A6F077-04A1-4B15-BD76-501794C9F51D}" type="parTrans" cxnId="{68403FDC-E44C-47EB-9F94-6D9BCCD58993}">
      <dgm:prSet/>
      <dgm:spPr/>
      <dgm:t>
        <a:bodyPr/>
        <a:lstStyle/>
        <a:p>
          <a:endParaRPr lang="en-US"/>
        </a:p>
      </dgm:t>
    </dgm:pt>
    <dgm:pt modelId="{B015E60B-B3D0-4B24-9642-FECD036B6687}" type="sibTrans" cxnId="{68403FDC-E44C-47EB-9F94-6D9BCCD58993}">
      <dgm:prSet/>
      <dgm:spPr/>
      <dgm:t>
        <a:bodyPr/>
        <a:lstStyle/>
        <a:p>
          <a:endParaRPr lang="en-US"/>
        </a:p>
      </dgm:t>
    </dgm:pt>
    <dgm:pt modelId="{FD0A9CA3-5E15-421E-B61A-3BE8BA46ADE8}">
      <dgm:prSet/>
      <dgm:spPr/>
      <dgm:t>
        <a:bodyPr/>
        <a:lstStyle/>
        <a:p>
          <a:r>
            <a:rPr lang="en-US"/>
            <a:t>analfabetos se integran a votación.</a:t>
          </a:r>
        </a:p>
      </dgm:t>
    </dgm:pt>
    <dgm:pt modelId="{B49203C8-CE77-4B6B-BA03-75003BF19A85}" type="parTrans" cxnId="{42100B90-473A-464F-A58C-F57DA198CC3D}">
      <dgm:prSet/>
      <dgm:spPr/>
      <dgm:t>
        <a:bodyPr/>
        <a:lstStyle/>
        <a:p>
          <a:endParaRPr lang="en-US"/>
        </a:p>
      </dgm:t>
    </dgm:pt>
    <dgm:pt modelId="{5BF6C84C-FF49-4EE5-BD5E-4669911328FE}" type="sibTrans" cxnId="{42100B90-473A-464F-A58C-F57DA198CC3D}">
      <dgm:prSet/>
      <dgm:spPr/>
      <dgm:t>
        <a:bodyPr/>
        <a:lstStyle/>
        <a:p>
          <a:endParaRPr lang="en-US"/>
        </a:p>
      </dgm:t>
    </dgm:pt>
    <dgm:pt modelId="{60DE0449-A901-4E8B-8F1E-805E752D2C9C}" type="pres">
      <dgm:prSet presAssocID="{06B9D369-049F-4314-B517-F89687386C62}" presName="root" presStyleCnt="0">
        <dgm:presLayoutVars>
          <dgm:chMax/>
          <dgm:chPref/>
          <dgm:animLvl val="lvl"/>
        </dgm:presLayoutVars>
      </dgm:prSet>
      <dgm:spPr/>
    </dgm:pt>
    <dgm:pt modelId="{10ED5A3B-26E6-4CE9-AF1E-5983BDD50A6A}" type="pres">
      <dgm:prSet presAssocID="{06B9D369-049F-4314-B517-F89687386C62}" presName="divider" presStyleLbl="fgAccFollowNode1" presStyleIdx="0" presStyleCnt="1"/>
      <dgm:spPr>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tailEnd type="triangle" w="lg" len="lg"/>
        </a:ln>
        <a:effectLst/>
      </dgm:spPr>
    </dgm:pt>
    <dgm:pt modelId="{F66DC3F6-1170-44B1-8477-05ACA19E1506}" type="pres">
      <dgm:prSet presAssocID="{06B9D369-049F-4314-B517-F89687386C62}" presName="nodes" presStyleCnt="0">
        <dgm:presLayoutVars>
          <dgm:chMax/>
          <dgm:chPref/>
          <dgm:animLvl val="lvl"/>
        </dgm:presLayoutVars>
      </dgm:prSet>
      <dgm:spPr/>
    </dgm:pt>
    <dgm:pt modelId="{32485C1A-45CE-422D-AF00-E3EB63301DFA}" type="pres">
      <dgm:prSet presAssocID="{C9DB450E-5170-4D47-AEC2-BCFCE77C299D}" presName="composite" presStyleCnt="0"/>
      <dgm:spPr/>
    </dgm:pt>
    <dgm:pt modelId="{162AEE7F-758D-436A-9667-BA7E810312BB}" type="pres">
      <dgm:prSet presAssocID="{C9DB450E-5170-4D47-AEC2-BCFCE77C299D}" presName="L1TextContainer" presStyleLbl="revTx" presStyleIdx="0" presStyleCnt="7">
        <dgm:presLayoutVars>
          <dgm:chMax val="1"/>
          <dgm:chPref val="1"/>
          <dgm:bulletEnabled val="1"/>
        </dgm:presLayoutVars>
      </dgm:prSet>
      <dgm:spPr/>
    </dgm:pt>
    <dgm:pt modelId="{B029DEF4-E592-42DB-A163-5CF2313796AE}" type="pres">
      <dgm:prSet presAssocID="{C9DB450E-5170-4D47-AEC2-BCFCE77C299D}" presName="L2TextContainerWrapper" presStyleCnt="0">
        <dgm:presLayoutVars>
          <dgm:chMax val="0"/>
          <dgm:chPref val="0"/>
          <dgm:bulletEnabled val="1"/>
        </dgm:presLayoutVars>
      </dgm:prSet>
      <dgm:spPr/>
    </dgm:pt>
    <dgm:pt modelId="{45FBA179-91AC-4A04-843E-F823747D6BC2}" type="pres">
      <dgm:prSet presAssocID="{C9DB450E-5170-4D47-AEC2-BCFCE77C299D}" presName="L2TextContainer" presStyleLbl="bgAcc1" presStyleIdx="0" presStyleCnt="7"/>
      <dgm:spPr/>
    </dgm:pt>
    <dgm:pt modelId="{85546838-BBCE-48BE-A386-5981ADB0614E}" type="pres">
      <dgm:prSet presAssocID="{C9DB450E-5170-4D47-AEC2-BCFCE77C299D}" presName="FlexibleEmptyPlaceHolder" presStyleCnt="0"/>
      <dgm:spPr/>
    </dgm:pt>
    <dgm:pt modelId="{1A5ABB8F-BB67-4F01-A467-D6EFE8F55349}" type="pres">
      <dgm:prSet presAssocID="{C9DB450E-5170-4D47-AEC2-BCFCE77C299D}" presName="ConnectLine" presStyleLbl="sibTrans1D1" presStyleIdx="0" presStyleCnt="7"/>
      <dgm:spPr>
        <a:noFill/>
        <a:ln w="9525" cap="rnd" cmpd="sng" algn="ctr">
          <a:solidFill>
            <a:schemeClr val="accent5">
              <a:hueOff val="0"/>
              <a:satOff val="0"/>
              <a:lumOff val="0"/>
              <a:alphaOff val="0"/>
            </a:schemeClr>
          </a:solidFill>
          <a:prstDash val="dash"/>
        </a:ln>
        <a:effectLst/>
      </dgm:spPr>
    </dgm:pt>
    <dgm:pt modelId="{332ABE7C-9AE7-4E86-9951-64AA8181231B}" type="pres">
      <dgm:prSet presAssocID="{C9DB450E-5170-4D47-AEC2-BCFCE77C299D}" presName="ConnectorPoint" presStyleLbl="alignNode1" presStyleIdx="0" presStyleCnt="7"/>
      <dgm:spPr/>
    </dgm:pt>
    <dgm:pt modelId="{3D063564-CAAD-4C11-8F74-60A5329841B7}" type="pres">
      <dgm:prSet presAssocID="{C9DB450E-5170-4D47-AEC2-BCFCE77C299D}" presName="EmptyPlaceHolder" presStyleCnt="0"/>
      <dgm:spPr/>
    </dgm:pt>
    <dgm:pt modelId="{6BEA5FD4-C71F-4766-9F75-54675C5EA234}" type="pres">
      <dgm:prSet presAssocID="{4F9EE736-B919-4D0B-AC54-C8C245EDE72B}" presName="spaceBetweenRectangles" presStyleCnt="0"/>
      <dgm:spPr/>
    </dgm:pt>
    <dgm:pt modelId="{B719AE29-B68E-4A02-8E3C-B335FCBE3EE2}" type="pres">
      <dgm:prSet presAssocID="{BE19CBEA-5923-4A55-B4BB-40EAAE1D975E}" presName="composite" presStyleCnt="0"/>
      <dgm:spPr/>
    </dgm:pt>
    <dgm:pt modelId="{34299595-CA86-4327-B80F-61C2BFFE3A14}" type="pres">
      <dgm:prSet presAssocID="{BE19CBEA-5923-4A55-B4BB-40EAAE1D975E}" presName="L1TextContainer" presStyleLbl="revTx" presStyleIdx="1" presStyleCnt="7">
        <dgm:presLayoutVars>
          <dgm:chMax val="1"/>
          <dgm:chPref val="1"/>
          <dgm:bulletEnabled val="1"/>
        </dgm:presLayoutVars>
      </dgm:prSet>
      <dgm:spPr/>
    </dgm:pt>
    <dgm:pt modelId="{3393B266-2AD1-4491-9CB4-51E97BEC5DD4}" type="pres">
      <dgm:prSet presAssocID="{BE19CBEA-5923-4A55-B4BB-40EAAE1D975E}" presName="L2TextContainerWrapper" presStyleCnt="0">
        <dgm:presLayoutVars>
          <dgm:chMax val="0"/>
          <dgm:chPref val="0"/>
          <dgm:bulletEnabled val="1"/>
        </dgm:presLayoutVars>
      </dgm:prSet>
      <dgm:spPr/>
    </dgm:pt>
    <dgm:pt modelId="{27493FC7-4F48-4B4B-9077-3B5F35E330DB}" type="pres">
      <dgm:prSet presAssocID="{BE19CBEA-5923-4A55-B4BB-40EAAE1D975E}" presName="L2TextContainer" presStyleLbl="bgAcc1" presStyleIdx="1" presStyleCnt="7"/>
      <dgm:spPr/>
    </dgm:pt>
    <dgm:pt modelId="{6A0A0D0E-D29E-4DB6-B160-55506EB19EC8}" type="pres">
      <dgm:prSet presAssocID="{BE19CBEA-5923-4A55-B4BB-40EAAE1D975E}" presName="FlexibleEmptyPlaceHolder" presStyleCnt="0"/>
      <dgm:spPr/>
    </dgm:pt>
    <dgm:pt modelId="{81B05A8A-BA7F-4126-BF2B-35A66A7C4B3B}" type="pres">
      <dgm:prSet presAssocID="{BE19CBEA-5923-4A55-B4BB-40EAAE1D975E}" presName="ConnectLine" presStyleLbl="sibTrans1D1" presStyleIdx="1" presStyleCnt="7"/>
      <dgm:spPr>
        <a:noFill/>
        <a:ln w="9525" cap="rnd" cmpd="sng" algn="ctr">
          <a:solidFill>
            <a:schemeClr val="accent5">
              <a:hueOff val="69084"/>
              <a:satOff val="6583"/>
              <a:lumOff val="-2745"/>
              <a:alphaOff val="0"/>
            </a:schemeClr>
          </a:solidFill>
          <a:prstDash val="dash"/>
        </a:ln>
        <a:effectLst/>
      </dgm:spPr>
    </dgm:pt>
    <dgm:pt modelId="{241E0807-602E-474C-A184-92D4C18DC78E}" type="pres">
      <dgm:prSet presAssocID="{BE19CBEA-5923-4A55-B4BB-40EAAE1D975E}" presName="ConnectorPoint" presStyleLbl="alignNode1" presStyleIdx="1" presStyleCnt="7"/>
      <dgm:spPr/>
    </dgm:pt>
    <dgm:pt modelId="{07962737-D77A-41C7-9CE0-BE0C85331595}" type="pres">
      <dgm:prSet presAssocID="{BE19CBEA-5923-4A55-B4BB-40EAAE1D975E}" presName="EmptyPlaceHolder" presStyleCnt="0"/>
      <dgm:spPr/>
    </dgm:pt>
    <dgm:pt modelId="{C28C76B2-8CF7-4AA6-815E-14D052FF3564}" type="pres">
      <dgm:prSet presAssocID="{F077A732-149D-4B60-879D-E78995989718}" presName="spaceBetweenRectangles" presStyleCnt="0"/>
      <dgm:spPr/>
    </dgm:pt>
    <dgm:pt modelId="{98E6FA7A-6C7E-44ED-9676-5BA6CFC7924D}" type="pres">
      <dgm:prSet presAssocID="{F5849E2F-A579-4CC3-9A03-0AD7F8397060}" presName="composite" presStyleCnt="0"/>
      <dgm:spPr/>
    </dgm:pt>
    <dgm:pt modelId="{77DD2838-00E8-490D-90DE-57137B42DE95}" type="pres">
      <dgm:prSet presAssocID="{F5849E2F-A579-4CC3-9A03-0AD7F8397060}" presName="L1TextContainer" presStyleLbl="revTx" presStyleIdx="2" presStyleCnt="7">
        <dgm:presLayoutVars>
          <dgm:chMax val="1"/>
          <dgm:chPref val="1"/>
          <dgm:bulletEnabled val="1"/>
        </dgm:presLayoutVars>
      </dgm:prSet>
      <dgm:spPr/>
    </dgm:pt>
    <dgm:pt modelId="{B2C677AE-21BF-4536-B0D3-36F86A2785AB}" type="pres">
      <dgm:prSet presAssocID="{F5849E2F-A579-4CC3-9A03-0AD7F8397060}" presName="L2TextContainerWrapper" presStyleCnt="0">
        <dgm:presLayoutVars>
          <dgm:chMax val="0"/>
          <dgm:chPref val="0"/>
          <dgm:bulletEnabled val="1"/>
        </dgm:presLayoutVars>
      </dgm:prSet>
      <dgm:spPr/>
    </dgm:pt>
    <dgm:pt modelId="{432C7D47-CD3E-42D1-9DB6-DFB0DCEDAC03}" type="pres">
      <dgm:prSet presAssocID="{F5849E2F-A579-4CC3-9A03-0AD7F8397060}" presName="L2TextContainer" presStyleLbl="bgAcc1" presStyleIdx="2" presStyleCnt="7"/>
      <dgm:spPr/>
    </dgm:pt>
    <dgm:pt modelId="{F75D40D6-1CE8-4ED7-8767-9FBD58A6571D}" type="pres">
      <dgm:prSet presAssocID="{F5849E2F-A579-4CC3-9A03-0AD7F8397060}" presName="FlexibleEmptyPlaceHolder" presStyleCnt="0"/>
      <dgm:spPr/>
    </dgm:pt>
    <dgm:pt modelId="{5067E820-8127-4A5A-AEEF-CA771A932FF2}" type="pres">
      <dgm:prSet presAssocID="{F5849E2F-A579-4CC3-9A03-0AD7F8397060}" presName="ConnectLine" presStyleLbl="sibTrans1D1" presStyleIdx="2" presStyleCnt="7"/>
      <dgm:spPr>
        <a:noFill/>
        <a:ln w="9525" cap="rnd" cmpd="sng" algn="ctr">
          <a:solidFill>
            <a:schemeClr val="accent5">
              <a:hueOff val="138169"/>
              <a:satOff val="13165"/>
              <a:lumOff val="-5490"/>
              <a:alphaOff val="0"/>
            </a:schemeClr>
          </a:solidFill>
          <a:prstDash val="dash"/>
        </a:ln>
        <a:effectLst/>
      </dgm:spPr>
    </dgm:pt>
    <dgm:pt modelId="{88BBA9D1-1FFA-45CA-BF3E-ED423FC8A37A}" type="pres">
      <dgm:prSet presAssocID="{F5849E2F-A579-4CC3-9A03-0AD7F8397060}" presName="ConnectorPoint" presStyleLbl="alignNode1" presStyleIdx="2" presStyleCnt="7"/>
      <dgm:spPr/>
    </dgm:pt>
    <dgm:pt modelId="{2228D675-495F-4FE0-A804-7C860360F566}" type="pres">
      <dgm:prSet presAssocID="{F5849E2F-A579-4CC3-9A03-0AD7F8397060}" presName="EmptyPlaceHolder" presStyleCnt="0"/>
      <dgm:spPr/>
    </dgm:pt>
    <dgm:pt modelId="{1C1B8AE2-872C-4387-A6AC-724D87A2DE58}" type="pres">
      <dgm:prSet presAssocID="{421C7608-061A-4105-A98C-E83DB8ECEEFC}" presName="spaceBetweenRectangles" presStyleCnt="0"/>
      <dgm:spPr/>
    </dgm:pt>
    <dgm:pt modelId="{A500EFA8-4ACE-4C51-A640-849436E05D61}" type="pres">
      <dgm:prSet presAssocID="{3182E9B7-B364-4FAB-9619-11C99C99DCC4}" presName="composite" presStyleCnt="0"/>
      <dgm:spPr/>
    </dgm:pt>
    <dgm:pt modelId="{5BB02CA4-452C-48C4-8F9B-7414A3902002}" type="pres">
      <dgm:prSet presAssocID="{3182E9B7-B364-4FAB-9619-11C99C99DCC4}" presName="L1TextContainer" presStyleLbl="revTx" presStyleIdx="3" presStyleCnt="7">
        <dgm:presLayoutVars>
          <dgm:chMax val="1"/>
          <dgm:chPref val="1"/>
          <dgm:bulletEnabled val="1"/>
        </dgm:presLayoutVars>
      </dgm:prSet>
      <dgm:spPr/>
    </dgm:pt>
    <dgm:pt modelId="{110AFAB7-519C-4A51-8240-31BFE29E5EFB}" type="pres">
      <dgm:prSet presAssocID="{3182E9B7-B364-4FAB-9619-11C99C99DCC4}" presName="L2TextContainerWrapper" presStyleCnt="0">
        <dgm:presLayoutVars>
          <dgm:chMax val="0"/>
          <dgm:chPref val="0"/>
          <dgm:bulletEnabled val="1"/>
        </dgm:presLayoutVars>
      </dgm:prSet>
      <dgm:spPr/>
    </dgm:pt>
    <dgm:pt modelId="{021758A9-07F5-483A-BCFB-0D9739FD5AD4}" type="pres">
      <dgm:prSet presAssocID="{3182E9B7-B364-4FAB-9619-11C99C99DCC4}" presName="L2TextContainer" presStyleLbl="bgAcc1" presStyleIdx="3" presStyleCnt="7"/>
      <dgm:spPr/>
    </dgm:pt>
    <dgm:pt modelId="{E80C197B-8489-4489-A9C5-2CC86FF8EED5}" type="pres">
      <dgm:prSet presAssocID="{3182E9B7-B364-4FAB-9619-11C99C99DCC4}" presName="FlexibleEmptyPlaceHolder" presStyleCnt="0"/>
      <dgm:spPr/>
    </dgm:pt>
    <dgm:pt modelId="{3621FA88-F7F8-417D-9CB9-9E59AEFDBCA3}" type="pres">
      <dgm:prSet presAssocID="{3182E9B7-B364-4FAB-9619-11C99C99DCC4}" presName="ConnectLine" presStyleLbl="sibTrans1D1" presStyleIdx="3" presStyleCnt="7"/>
      <dgm:spPr>
        <a:noFill/>
        <a:ln w="9525" cap="rnd" cmpd="sng" algn="ctr">
          <a:solidFill>
            <a:schemeClr val="accent5">
              <a:hueOff val="207253"/>
              <a:satOff val="19748"/>
              <a:lumOff val="-8236"/>
              <a:alphaOff val="0"/>
            </a:schemeClr>
          </a:solidFill>
          <a:prstDash val="dash"/>
        </a:ln>
        <a:effectLst/>
      </dgm:spPr>
    </dgm:pt>
    <dgm:pt modelId="{14C78923-6C04-4207-AFDB-BE33F267D32D}" type="pres">
      <dgm:prSet presAssocID="{3182E9B7-B364-4FAB-9619-11C99C99DCC4}" presName="ConnectorPoint" presStyleLbl="alignNode1" presStyleIdx="3" presStyleCnt="7"/>
      <dgm:spPr/>
    </dgm:pt>
    <dgm:pt modelId="{2CD8ED9F-D631-4A91-B74E-8287C04B9D34}" type="pres">
      <dgm:prSet presAssocID="{3182E9B7-B364-4FAB-9619-11C99C99DCC4}" presName="EmptyPlaceHolder" presStyleCnt="0"/>
      <dgm:spPr/>
    </dgm:pt>
    <dgm:pt modelId="{ABC8FC44-5325-417C-BBA4-4806D5925386}" type="pres">
      <dgm:prSet presAssocID="{E6670F16-4CC8-4BBF-98CA-3A38F6C6A1EF}" presName="spaceBetweenRectangles" presStyleCnt="0"/>
      <dgm:spPr/>
    </dgm:pt>
    <dgm:pt modelId="{774667F3-E14D-40A1-B929-5377AAD96355}" type="pres">
      <dgm:prSet presAssocID="{479A25EA-9CF8-45E1-A1E1-DAEBEAFCB761}" presName="composite" presStyleCnt="0"/>
      <dgm:spPr/>
    </dgm:pt>
    <dgm:pt modelId="{2A7CC3A8-842D-4250-8D26-F89FBF32852D}" type="pres">
      <dgm:prSet presAssocID="{479A25EA-9CF8-45E1-A1E1-DAEBEAFCB761}" presName="L1TextContainer" presStyleLbl="revTx" presStyleIdx="4" presStyleCnt="7">
        <dgm:presLayoutVars>
          <dgm:chMax val="1"/>
          <dgm:chPref val="1"/>
          <dgm:bulletEnabled val="1"/>
        </dgm:presLayoutVars>
      </dgm:prSet>
      <dgm:spPr/>
    </dgm:pt>
    <dgm:pt modelId="{FF3DA61B-4214-4072-97BE-5FE986C80F8F}" type="pres">
      <dgm:prSet presAssocID="{479A25EA-9CF8-45E1-A1E1-DAEBEAFCB761}" presName="L2TextContainerWrapper" presStyleCnt="0">
        <dgm:presLayoutVars>
          <dgm:chMax val="0"/>
          <dgm:chPref val="0"/>
          <dgm:bulletEnabled val="1"/>
        </dgm:presLayoutVars>
      </dgm:prSet>
      <dgm:spPr/>
    </dgm:pt>
    <dgm:pt modelId="{5A80D5BA-5CF6-4303-8887-D8D4E2C49108}" type="pres">
      <dgm:prSet presAssocID="{479A25EA-9CF8-45E1-A1E1-DAEBEAFCB761}" presName="L2TextContainer" presStyleLbl="bgAcc1" presStyleIdx="4" presStyleCnt="7"/>
      <dgm:spPr/>
    </dgm:pt>
    <dgm:pt modelId="{FED1D70F-3425-4C5D-91B5-9BDB9BFF2726}" type="pres">
      <dgm:prSet presAssocID="{479A25EA-9CF8-45E1-A1E1-DAEBEAFCB761}" presName="FlexibleEmptyPlaceHolder" presStyleCnt="0"/>
      <dgm:spPr/>
    </dgm:pt>
    <dgm:pt modelId="{0BB414E4-C46D-4263-965D-9A08AFE73E7F}" type="pres">
      <dgm:prSet presAssocID="{479A25EA-9CF8-45E1-A1E1-DAEBEAFCB761}" presName="ConnectLine" presStyleLbl="sibTrans1D1" presStyleIdx="4" presStyleCnt="7"/>
      <dgm:spPr>
        <a:noFill/>
        <a:ln w="9525" cap="rnd" cmpd="sng" algn="ctr">
          <a:solidFill>
            <a:schemeClr val="accent5">
              <a:hueOff val="276338"/>
              <a:satOff val="26330"/>
              <a:lumOff val="-10981"/>
              <a:alphaOff val="0"/>
            </a:schemeClr>
          </a:solidFill>
          <a:prstDash val="dash"/>
        </a:ln>
        <a:effectLst/>
      </dgm:spPr>
    </dgm:pt>
    <dgm:pt modelId="{7F6E6562-2656-475C-B02E-11E509630448}" type="pres">
      <dgm:prSet presAssocID="{479A25EA-9CF8-45E1-A1E1-DAEBEAFCB761}" presName="ConnectorPoint" presStyleLbl="alignNode1" presStyleIdx="4" presStyleCnt="7"/>
      <dgm:spPr/>
    </dgm:pt>
    <dgm:pt modelId="{D38F02A2-81C8-45DF-8E66-53A6B4A782E1}" type="pres">
      <dgm:prSet presAssocID="{479A25EA-9CF8-45E1-A1E1-DAEBEAFCB761}" presName="EmptyPlaceHolder" presStyleCnt="0"/>
      <dgm:spPr/>
    </dgm:pt>
    <dgm:pt modelId="{CDB68F18-58F9-411F-AF99-30F3A12EE998}" type="pres">
      <dgm:prSet presAssocID="{587C6BB9-95C5-4083-A11F-DC0A3236707D}" presName="spaceBetweenRectangles" presStyleCnt="0"/>
      <dgm:spPr/>
    </dgm:pt>
    <dgm:pt modelId="{7A998458-35DA-4E5D-9EE6-6C0BB1533363}" type="pres">
      <dgm:prSet presAssocID="{FA26396F-082D-4D13-BB94-D8C79A191B8E}" presName="composite" presStyleCnt="0"/>
      <dgm:spPr/>
    </dgm:pt>
    <dgm:pt modelId="{1BDF1D9E-3BD7-4F08-BA99-1A203E81E2C9}" type="pres">
      <dgm:prSet presAssocID="{FA26396F-082D-4D13-BB94-D8C79A191B8E}" presName="L1TextContainer" presStyleLbl="revTx" presStyleIdx="5" presStyleCnt="7">
        <dgm:presLayoutVars>
          <dgm:chMax val="1"/>
          <dgm:chPref val="1"/>
          <dgm:bulletEnabled val="1"/>
        </dgm:presLayoutVars>
      </dgm:prSet>
      <dgm:spPr/>
    </dgm:pt>
    <dgm:pt modelId="{A9DED2D0-8D16-4E73-8C88-4F26E982DDAC}" type="pres">
      <dgm:prSet presAssocID="{FA26396F-082D-4D13-BB94-D8C79A191B8E}" presName="L2TextContainerWrapper" presStyleCnt="0">
        <dgm:presLayoutVars>
          <dgm:chMax val="0"/>
          <dgm:chPref val="0"/>
          <dgm:bulletEnabled val="1"/>
        </dgm:presLayoutVars>
      </dgm:prSet>
      <dgm:spPr/>
    </dgm:pt>
    <dgm:pt modelId="{10DDDD07-EF93-4BC9-A800-FCA9FF4ABD3A}" type="pres">
      <dgm:prSet presAssocID="{FA26396F-082D-4D13-BB94-D8C79A191B8E}" presName="L2TextContainer" presStyleLbl="bgAcc1" presStyleIdx="5" presStyleCnt="7"/>
      <dgm:spPr/>
    </dgm:pt>
    <dgm:pt modelId="{2B110D54-FC49-4D7F-B99B-0E82A9E3AD64}" type="pres">
      <dgm:prSet presAssocID="{FA26396F-082D-4D13-BB94-D8C79A191B8E}" presName="FlexibleEmptyPlaceHolder" presStyleCnt="0"/>
      <dgm:spPr/>
    </dgm:pt>
    <dgm:pt modelId="{10C6718C-F1CF-4F6C-8102-0583D8DFBAAC}" type="pres">
      <dgm:prSet presAssocID="{FA26396F-082D-4D13-BB94-D8C79A191B8E}" presName="ConnectLine" presStyleLbl="sibTrans1D1" presStyleIdx="5" presStyleCnt="7"/>
      <dgm:spPr>
        <a:noFill/>
        <a:ln w="9525" cap="rnd" cmpd="sng" algn="ctr">
          <a:solidFill>
            <a:schemeClr val="accent5">
              <a:hueOff val="345422"/>
              <a:satOff val="32913"/>
              <a:lumOff val="-13726"/>
              <a:alphaOff val="0"/>
            </a:schemeClr>
          </a:solidFill>
          <a:prstDash val="dash"/>
        </a:ln>
        <a:effectLst/>
      </dgm:spPr>
    </dgm:pt>
    <dgm:pt modelId="{B204C9B1-AC4D-40D0-BCBB-0B3F5B6C795A}" type="pres">
      <dgm:prSet presAssocID="{FA26396F-082D-4D13-BB94-D8C79A191B8E}" presName="ConnectorPoint" presStyleLbl="alignNode1" presStyleIdx="5" presStyleCnt="7"/>
      <dgm:spPr/>
    </dgm:pt>
    <dgm:pt modelId="{51FF84DE-21C6-43A0-B8FF-BD925567AC11}" type="pres">
      <dgm:prSet presAssocID="{FA26396F-082D-4D13-BB94-D8C79A191B8E}" presName="EmptyPlaceHolder" presStyleCnt="0"/>
      <dgm:spPr/>
    </dgm:pt>
    <dgm:pt modelId="{4EB50F47-EAF9-415A-95D7-373E0D72F2A1}" type="pres">
      <dgm:prSet presAssocID="{32970313-117C-41BF-8284-A52F8F6501FB}" presName="spaceBetweenRectangles" presStyleCnt="0"/>
      <dgm:spPr/>
    </dgm:pt>
    <dgm:pt modelId="{A91FAF55-8C2B-44CE-AED4-0B5E22FBBD15}" type="pres">
      <dgm:prSet presAssocID="{EB2B210B-0EE7-4561-98FF-65D392378945}" presName="composite" presStyleCnt="0"/>
      <dgm:spPr/>
    </dgm:pt>
    <dgm:pt modelId="{673FEDFE-4678-46F7-92E4-5A2AD1345DF8}" type="pres">
      <dgm:prSet presAssocID="{EB2B210B-0EE7-4561-98FF-65D392378945}" presName="L1TextContainer" presStyleLbl="revTx" presStyleIdx="6" presStyleCnt="7">
        <dgm:presLayoutVars>
          <dgm:chMax val="1"/>
          <dgm:chPref val="1"/>
          <dgm:bulletEnabled val="1"/>
        </dgm:presLayoutVars>
      </dgm:prSet>
      <dgm:spPr/>
    </dgm:pt>
    <dgm:pt modelId="{B2BDDFCC-4E82-4E01-BED8-E4A2EF8997E0}" type="pres">
      <dgm:prSet presAssocID="{EB2B210B-0EE7-4561-98FF-65D392378945}" presName="L2TextContainerWrapper" presStyleCnt="0">
        <dgm:presLayoutVars>
          <dgm:chMax val="0"/>
          <dgm:chPref val="0"/>
          <dgm:bulletEnabled val="1"/>
        </dgm:presLayoutVars>
      </dgm:prSet>
      <dgm:spPr/>
    </dgm:pt>
    <dgm:pt modelId="{41E31A85-BEEE-4250-8867-19C4B03B4490}" type="pres">
      <dgm:prSet presAssocID="{EB2B210B-0EE7-4561-98FF-65D392378945}" presName="L2TextContainer" presStyleLbl="bgAcc1" presStyleIdx="6" presStyleCnt="7"/>
      <dgm:spPr/>
    </dgm:pt>
    <dgm:pt modelId="{C316F132-B1CC-4037-84D1-37D5027BD51B}" type="pres">
      <dgm:prSet presAssocID="{EB2B210B-0EE7-4561-98FF-65D392378945}" presName="FlexibleEmptyPlaceHolder" presStyleCnt="0"/>
      <dgm:spPr/>
    </dgm:pt>
    <dgm:pt modelId="{3F2B70A1-1105-4874-95D0-FCF26FEF8DCD}" type="pres">
      <dgm:prSet presAssocID="{EB2B210B-0EE7-4561-98FF-65D392378945}" presName="ConnectLine" presStyleLbl="sibTrans1D1" presStyleIdx="6" presStyleCnt="7"/>
      <dgm:spPr>
        <a:noFill/>
        <a:ln w="9525" cap="rnd" cmpd="sng" algn="ctr">
          <a:solidFill>
            <a:schemeClr val="accent5">
              <a:hueOff val="414507"/>
              <a:satOff val="39495"/>
              <a:lumOff val="-16471"/>
              <a:alphaOff val="0"/>
            </a:schemeClr>
          </a:solidFill>
          <a:prstDash val="dash"/>
        </a:ln>
        <a:effectLst/>
      </dgm:spPr>
    </dgm:pt>
    <dgm:pt modelId="{650DD683-85CF-4E77-8E1A-78E6B0F6E69B}" type="pres">
      <dgm:prSet presAssocID="{EB2B210B-0EE7-4561-98FF-65D392378945}" presName="ConnectorPoint" presStyleLbl="alignNode1" presStyleIdx="6" presStyleCnt="7"/>
      <dgm:spPr/>
    </dgm:pt>
    <dgm:pt modelId="{01CE22C3-4391-4891-BFB9-8DDA3C4C63FE}" type="pres">
      <dgm:prSet presAssocID="{EB2B210B-0EE7-4561-98FF-65D392378945}" presName="EmptyPlaceHolder" presStyleCnt="0"/>
      <dgm:spPr/>
    </dgm:pt>
  </dgm:ptLst>
  <dgm:cxnLst>
    <dgm:cxn modelId="{6DE25D14-A0DC-4BA7-A040-F98F91E5BC37}" type="presOf" srcId="{A1385BA4-C7CC-4AB1-A910-B3BC6739BABB}" destId="{45FBA179-91AC-4A04-843E-F823747D6BC2}" srcOrd="0" destOrd="0" presId="urn:microsoft.com/office/officeart/2016/7/layout/BasicTimeline"/>
    <dgm:cxn modelId="{FE12991F-4F5D-4111-BA6C-F1A7D8746471}" type="presOf" srcId="{A92420D2-6FCE-4817-A054-2E05A820ABD8}" destId="{27493FC7-4F48-4B4B-9077-3B5F35E330DB}" srcOrd="0" destOrd="0" presId="urn:microsoft.com/office/officeart/2016/7/layout/BasicTimeline"/>
    <dgm:cxn modelId="{76AF0630-A00F-4C38-8D8A-DCAC4DEDE0F9}" srcId="{06B9D369-049F-4314-B517-F89687386C62}" destId="{FA26396F-082D-4D13-BB94-D8C79A191B8E}" srcOrd="5" destOrd="0" parTransId="{766F5332-696E-43A6-9853-12C40C5DE90E}" sibTransId="{32970313-117C-41BF-8284-A52F8F6501FB}"/>
    <dgm:cxn modelId="{A4616538-EDCA-4C2D-B792-1361421ADE2F}" type="presOf" srcId="{3182E9B7-B364-4FAB-9619-11C99C99DCC4}" destId="{5BB02CA4-452C-48C4-8F9B-7414A3902002}" srcOrd="0" destOrd="0" presId="urn:microsoft.com/office/officeart/2016/7/layout/BasicTimeline"/>
    <dgm:cxn modelId="{C9B9AB3B-9EA6-427F-B66D-4901E6B6D394}" srcId="{C9DB450E-5170-4D47-AEC2-BCFCE77C299D}" destId="{A1385BA4-C7CC-4AB1-A910-B3BC6739BABB}" srcOrd="0" destOrd="0" parTransId="{2FAEBD26-526B-4F97-B585-41060D5EB3C9}" sibTransId="{6648D4B1-BEC2-44B2-A603-7F97DACFEB31}"/>
    <dgm:cxn modelId="{5C8C993D-82C1-4482-B347-07495A7839A3}" type="presOf" srcId="{4B4108BF-EA00-43E5-ACC1-FF87FB1442E0}" destId="{432C7D47-CD3E-42D1-9DB6-DFB0DCEDAC03}" srcOrd="0" destOrd="0" presId="urn:microsoft.com/office/officeart/2016/7/layout/BasicTimeline"/>
    <dgm:cxn modelId="{5F793540-81EA-4750-A4D5-2B38E0C7C8F3}" srcId="{06B9D369-049F-4314-B517-F89687386C62}" destId="{3182E9B7-B364-4FAB-9619-11C99C99DCC4}" srcOrd="3" destOrd="0" parTransId="{032C4A1A-9A4C-4270-8C45-3D5FD215B214}" sibTransId="{E6670F16-4CC8-4BBF-98CA-3A38F6C6A1EF}"/>
    <dgm:cxn modelId="{C7945162-DDD7-4AC2-9ECD-720E0C826386}" type="presOf" srcId="{FA26396F-082D-4D13-BB94-D8C79A191B8E}" destId="{1BDF1D9E-3BD7-4F08-BA99-1A203E81E2C9}" srcOrd="0" destOrd="0" presId="urn:microsoft.com/office/officeart/2016/7/layout/BasicTimeline"/>
    <dgm:cxn modelId="{DC1F0E6D-76B0-4775-A8FE-FDE1BC4BB133}" srcId="{479A25EA-9CF8-45E1-A1E1-DAEBEAFCB761}" destId="{EDB597F3-B86D-46F9-8B6F-19AE012983F4}" srcOrd="0" destOrd="0" parTransId="{5EFAD5B4-1729-41BF-83BE-0867F929D4C6}" sibTransId="{282C61FB-A01A-4560-80B3-6B3EEB15D2A9}"/>
    <dgm:cxn modelId="{4F6C8A76-2330-46F6-885F-680769B9B164}" type="presOf" srcId="{FD0A9CA3-5E15-421E-B61A-3BE8BA46ADE8}" destId="{41E31A85-BEEE-4250-8867-19C4B03B4490}" srcOrd="0" destOrd="0" presId="urn:microsoft.com/office/officeart/2016/7/layout/BasicTimeline"/>
    <dgm:cxn modelId="{80C22D57-A728-43F4-AB49-1261782E6E8F}" type="presOf" srcId="{BE19CBEA-5923-4A55-B4BB-40EAAE1D975E}" destId="{34299595-CA86-4327-B80F-61C2BFFE3A14}" srcOrd="0" destOrd="0" presId="urn:microsoft.com/office/officeart/2016/7/layout/BasicTimeline"/>
    <dgm:cxn modelId="{402C0683-B1B4-4952-9CC1-46ED2752554C}" type="presOf" srcId="{3CAE2530-3607-468C-A206-516C23873561}" destId="{10DDDD07-EF93-4BC9-A800-FCA9FF4ABD3A}" srcOrd="0" destOrd="0" presId="urn:microsoft.com/office/officeart/2016/7/layout/BasicTimeline"/>
    <dgm:cxn modelId="{42100B90-473A-464F-A58C-F57DA198CC3D}" srcId="{EB2B210B-0EE7-4561-98FF-65D392378945}" destId="{FD0A9CA3-5E15-421E-B61A-3BE8BA46ADE8}" srcOrd="0" destOrd="0" parTransId="{B49203C8-CE77-4B6B-BA03-75003BF19A85}" sibTransId="{5BF6C84C-FF49-4EE5-BD5E-4669911328FE}"/>
    <dgm:cxn modelId="{2CEBB092-1A72-470B-95BC-263879DBAD91}" srcId="{06B9D369-049F-4314-B517-F89687386C62}" destId="{F5849E2F-A579-4CC3-9A03-0AD7F8397060}" srcOrd="2" destOrd="0" parTransId="{FDBEFA74-2832-4282-9F64-D60E5061CFC7}" sibTransId="{421C7608-061A-4105-A98C-E83DB8ECEEFC}"/>
    <dgm:cxn modelId="{3988D097-607E-4CA5-8D45-2CDB05B2C6DD}" type="presOf" srcId="{C9DB450E-5170-4D47-AEC2-BCFCE77C299D}" destId="{162AEE7F-758D-436A-9667-BA7E810312BB}" srcOrd="0" destOrd="0" presId="urn:microsoft.com/office/officeart/2016/7/layout/BasicTimeline"/>
    <dgm:cxn modelId="{24A89AA1-FF96-4D82-9C10-9B98AA60B5C3}" type="presOf" srcId="{F5849E2F-A579-4CC3-9A03-0AD7F8397060}" destId="{77DD2838-00E8-490D-90DE-57137B42DE95}" srcOrd="0" destOrd="0" presId="urn:microsoft.com/office/officeart/2016/7/layout/BasicTimeline"/>
    <dgm:cxn modelId="{085CD2A3-7CE7-4A06-B66F-884C95ACED5B}" type="presOf" srcId="{06B9D369-049F-4314-B517-F89687386C62}" destId="{60DE0449-A901-4E8B-8F1E-805E752D2C9C}" srcOrd="0" destOrd="0" presId="urn:microsoft.com/office/officeart/2016/7/layout/BasicTimeline"/>
    <dgm:cxn modelId="{51BB77AD-3752-43F4-AAC7-CFDF0375670A}" srcId="{BE19CBEA-5923-4A55-B4BB-40EAAE1D975E}" destId="{A92420D2-6FCE-4817-A054-2E05A820ABD8}" srcOrd="0" destOrd="0" parTransId="{879193FD-1FD5-472A-AC51-EF7AE51924F6}" sibTransId="{6CF5EA0F-B0EF-4B13-8A28-8049DCF6C79D}"/>
    <dgm:cxn modelId="{C04DB8D2-2825-451C-87D7-A8D89EC3F511}" srcId="{06B9D369-049F-4314-B517-F89687386C62}" destId="{BE19CBEA-5923-4A55-B4BB-40EAAE1D975E}" srcOrd="1" destOrd="0" parTransId="{72D673ED-3135-4824-A139-A7294913D77C}" sibTransId="{F077A732-149D-4B60-879D-E78995989718}"/>
    <dgm:cxn modelId="{68403FDC-E44C-47EB-9F94-6D9BCCD58993}" srcId="{06B9D369-049F-4314-B517-F89687386C62}" destId="{EB2B210B-0EE7-4561-98FF-65D392378945}" srcOrd="6" destOrd="0" parTransId="{F3A6F077-04A1-4B15-BD76-501794C9F51D}" sibTransId="{B015E60B-B3D0-4B24-9642-FECD036B6687}"/>
    <dgm:cxn modelId="{7D118FE7-CC02-4FDD-B3C4-37180EEDC3E5}" type="presOf" srcId="{EDB597F3-B86D-46F9-8B6F-19AE012983F4}" destId="{5A80D5BA-5CF6-4303-8887-D8D4E2C49108}" srcOrd="0" destOrd="0" presId="urn:microsoft.com/office/officeart/2016/7/layout/BasicTimeline"/>
    <dgm:cxn modelId="{1590DEE7-32BB-420E-A9AF-A67213A11EAD}" srcId="{3182E9B7-B364-4FAB-9619-11C99C99DCC4}" destId="{463254DC-C2C2-4731-8B67-4B466BE2315E}" srcOrd="0" destOrd="0" parTransId="{225710EE-73F4-49E7-8E3F-1847C3ABEB4D}" sibTransId="{B5A4950A-122C-43FA-9205-2B909C761983}"/>
    <dgm:cxn modelId="{612CE9E9-E360-47E2-9A3A-C1482211F0A1}" srcId="{FA26396F-082D-4D13-BB94-D8C79A191B8E}" destId="{3CAE2530-3607-468C-A206-516C23873561}" srcOrd="0" destOrd="0" parTransId="{9E3CA53F-A04A-4B40-8A45-0393C902D195}" sibTransId="{5141B46B-966B-41B4-82E6-559189C05A9B}"/>
    <dgm:cxn modelId="{3E0B77EB-5C48-4DCC-993D-891C26C03024}" type="presOf" srcId="{463254DC-C2C2-4731-8B67-4B466BE2315E}" destId="{021758A9-07F5-483A-BCFB-0D9739FD5AD4}" srcOrd="0" destOrd="0" presId="urn:microsoft.com/office/officeart/2016/7/layout/BasicTimeline"/>
    <dgm:cxn modelId="{622324EC-1A1B-4309-87E2-1A2B9AC76AC7}" type="presOf" srcId="{EB2B210B-0EE7-4561-98FF-65D392378945}" destId="{673FEDFE-4678-46F7-92E4-5A2AD1345DF8}" srcOrd="0" destOrd="0" presId="urn:microsoft.com/office/officeart/2016/7/layout/BasicTimeline"/>
    <dgm:cxn modelId="{520156FB-76AF-4532-878A-C86B72B925BC}" srcId="{F5849E2F-A579-4CC3-9A03-0AD7F8397060}" destId="{4B4108BF-EA00-43E5-ACC1-FF87FB1442E0}" srcOrd="0" destOrd="0" parTransId="{E292DC0D-CF40-4210-BA3A-4725B7719C17}" sibTransId="{04EC2D86-AF28-4DC9-AC9F-1C286A37BF7B}"/>
    <dgm:cxn modelId="{F67263FD-D11C-43DA-9A35-CBF4387C7638}" srcId="{06B9D369-049F-4314-B517-F89687386C62}" destId="{C9DB450E-5170-4D47-AEC2-BCFCE77C299D}" srcOrd="0" destOrd="0" parTransId="{0245ECB8-B021-42EE-BE0A-22BD8309B54A}" sibTransId="{4F9EE736-B919-4D0B-AC54-C8C245EDE72B}"/>
    <dgm:cxn modelId="{B15BF5FE-4B74-4441-976B-238E1ED6DD26}" srcId="{06B9D369-049F-4314-B517-F89687386C62}" destId="{479A25EA-9CF8-45E1-A1E1-DAEBEAFCB761}" srcOrd="4" destOrd="0" parTransId="{6A811B5C-06AC-40D5-990C-751A61D6863B}" sibTransId="{587C6BB9-95C5-4083-A11F-DC0A3236707D}"/>
    <dgm:cxn modelId="{EB2702FF-EF03-42EE-AA9A-D81C6CABB1C4}" type="presOf" srcId="{479A25EA-9CF8-45E1-A1E1-DAEBEAFCB761}" destId="{2A7CC3A8-842D-4250-8D26-F89FBF32852D}" srcOrd="0" destOrd="0" presId="urn:microsoft.com/office/officeart/2016/7/layout/BasicTimeline"/>
    <dgm:cxn modelId="{8419A94E-B931-4494-8F30-CB8E8A48FB15}" type="presParOf" srcId="{60DE0449-A901-4E8B-8F1E-805E752D2C9C}" destId="{10ED5A3B-26E6-4CE9-AF1E-5983BDD50A6A}" srcOrd="0" destOrd="0" presId="urn:microsoft.com/office/officeart/2016/7/layout/BasicTimeline"/>
    <dgm:cxn modelId="{00515834-4479-4CE8-9DD7-B7572000BDD4}" type="presParOf" srcId="{60DE0449-A901-4E8B-8F1E-805E752D2C9C}" destId="{F66DC3F6-1170-44B1-8477-05ACA19E1506}" srcOrd="1" destOrd="0" presId="urn:microsoft.com/office/officeart/2016/7/layout/BasicTimeline"/>
    <dgm:cxn modelId="{35FF74B2-6EBB-4E80-8EC6-95EA6AA34CA4}" type="presParOf" srcId="{F66DC3F6-1170-44B1-8477-05ACA19E1506}" destId="{32485C1A-45CE-422D-AF00-E3EB63301DFA}" srcOrd="0" destOrd="0" presId="urn:microsoft.com/office/officeart/2016/7/layout/BasicTimeline"/>
    <dgm:cxn modelId="{6E617D19-CD0E-4CF0-BF45-9E01F4654A2B}" type="presParOf" srcId="{32485C1A-45CE-422D-AF00-E3EB63301DFA}" destId="{162AEE7F-758D-436A-9667-BA7E810312BB}" srcOrd="0" destOrd="0" presId="urn:microsoft.com/office/officeart/2016/7/layout/BasicTimeline"/>
    <dgm:cxn modelId="{CB8A5235-C66B-4EC7-84DF-C78CDF6DAAE4}" type="presParOf" srcId="{32485C1A-45CE-422D-AF00-E3EB63301DFA}" destId="{B029DEF4-E592-42DB-A163-5CF2313796AE}" srcOrd="1" destOrd="0" presId="urn:microsoft.com/office/officeart/2016/7/layout/BasicTimeline"/>
    <dgm:cxn modelId="{EBE6BECB-79DF-43DE-B9E9-C1119D517187}" type="presParOf" srcId="{B029DEF4-E592-42DB-A163-5CF2313796AE}" destId="{45FBA179-91AC-4A04-843E-F823747D6BC2}" srcOrd="0" destOrd="0" presId="urn:microsoft.com/office/officeart/2016/7/layout/BasicTimeline"/>
    <dgm:cxn modelId="{770ADB53-B10F-44A4-8B66-EB8A7B1B7227}" type="presParOf" srcId="{B029DEF4-E592-42DB-A163-5CF2313796AE}" destId="{85546838-BBCE-48BE-A386-5981ADB0614E}" srcOrd="1" destOrd="0" presId="urn:microsoft.com/office/officeart/2016/7/layout/BasicTimeline"/>
    <dgm:cxn modelId="{82B51DB9-1F16-4E51-9A72-14A5CABFFC20}" type="presParOf" srcId="{32485C1A-45CE-422D-AF00-E3EB63301DFA}" destId="{1A5ABB8F-BB67-4F01-A467-D6EFE8F55349}" srcOrd="2" destOrd="0" presId="urn:microsoft.com/office/officeart/2016/7/layout/BasicTimeline"/>
    <dgm:cxn modelId="{2A97A6D6-FC39-4CD3-B308-AA22EB182D9E}" type="presParOf" srcId="{32485C1A-45CE-422D-AF00-E3EB63301DFA}" destId="{332ABE7C-9AE7-4E86-9951-64AA8181231B}" srcOrd="3" destOrd="0" presId="urn:microsoft.com/office/officeart/2016/7/layout/BasicTimeline"/>
    <dgm:cxn modelId="{C8B44683-58F3-44DA-9119-0CA224497D67}" type="presParOf" srcId="{32485C1A-45CE-422D-AF00-E3EB63301DFA}" destId="{3D063564-CAAD-4C11-8F74-60A5329841B7}" srcOrd="4" destOrd="0" presId="urn:microsoft.com/office/officeart/2016/7/layout/BasicTimeline"/>
    <dgm:cxn modelId="{158C5DB9-F46F-45C3-BC17-D983163205C7}" type="presParOf" srcId="{F66DC3F6-1170-44B1-8477-05ACA19E1506}" destId="{6BEA5FD4-C71F-4766-9F75-54675C5EA234}" srcOrd="1" destOrd="0" presId="urn:microsoft.com/office/officeart/2016/7/layout/BasicTimeline"/>
    <dgm:cxn modelId="{1660C4E5-2297-4A2B-9FB3-1128D5726CF8}" type="presParOf" srcId="{F66DC3F6-1170-44B1-8477-05ACA19E1506}" destId="{B719AE29-B68E-4A02-8E3C-B335FCBE3EE2}" srcOrd="2" destOrd="0" presId="urn:microsoft.com/office/officeart/2016/7/layout/BasicTimeline"/>
    <dgm:cxn modelId="{3E764302-69E9-4FB6-AB63-EDB34DC7BA6B}" type="presParOf" srcId="{B719AE29-B68E-4A02-8E3C-B335FCBE3EE2}" destId="{34299595-CA86-4327-B80F-61C2BFFE3A14}" srcOrd="0" destOrd="0" presId="urn:microsoft.com/office/officeart/2016/7/layout/BasicTimeline"/>
    <dgm:cxn modelId="{D677463C-F1B5-4604-9C9F-F849DFB718DB}" type="presParOf" srcId="{B719AE29-B68E-4A02-8E3C-B335FCBE3EE2}" destId="{3393B266-2AD1-4491-9CB4-51E97BEC5DD4}" srcOrd="1" destOrd="0" presId="urn:microsoft.com/office/officeart/2016/7/layout/BasicTimeline"/>
    <dgm:cxn modelId="{7D026727-C0E5-4506-BB2F-533474FA9F1C}" type="presParOf" srcId="{3393B266-2AD1-4491-9CB4-51E97BEC5DD4}" destId="{27493FC7-4F48-4B4B-9077-3B5F35E330DB}" srcOrd="0" destOrd="0" presId="urn:microsoft.com/office/officeart/2016/7/layout/BasicTimeline"/>
    <dgm:cxn modelId="{FEFDF7F5-A297-4425-AA79-5EEBCD24AE81}" type="presParOf" srcId="{3393B266-2AD1-4491-9CB4-51E97BEC5DD4}" destId="{6A0A0D0E-D29E-4DB6-B160-55506EB19EC8}" srcOrd="1" destOrd="0" presId="urn:microsoft.com/office/officeart/2016/7/layout/BasicTimeline"/>
    <dgm:cxn modelId="{3AF1FCB2-9280-4756-8847-601CC1160AD8}" type="presParOf" srcId="{B719AE29-B68E-4A02-8E3C-B335FCBE3EE2}" destId="{81B05A8A-BA7F-4126-BF2B-35A66A7C4B3B}" srcOrd="2" destOrd="0" presId="urn:microsoft.com/office/officeart/2016/7/layout/BasicTimeline"/>
    <dgm:cxn modelId="{0806E7E9-9C9D-4BA0-B492-35010E4AEE89}" type="presParOf" srcId="{B719AE29-B68E-4A02-8E3C-B335FCBE3EE2}" destId="{241E0807-602E-474C-A184-92D4C18DC78E}" srcOrd="3" destOrd="0" presId="urn:microsoft.com/office/officeart/2016/7/layout/BasicTimeline"/>
    <dgm:cxn modelId="{9942F2D1-0562-4F92-B6F1-CE20C8774584}" type="presParOf" srcId="{B719AE29-B68E-4A02-8E3C-B335FCBE3EE2}" destId="{07962737-D77A-41C7-9CE0-BE0C85331595}" srcOrd="4" destOrd="0" presId="urn:microsoft.com/office/officeart/2016/7/layout/BasicTimeline"/>
    <dgm:cxn modelId="{B848B809-7FE2-4401-969E-2789EEA0562E}" type="presParOf" srcId="{F66DC3F6-1170-44B1-8477-05ACA19E1506}" destId="{C28C76B2-8CF7-4AA6-815E-14D052FF3564}" srcOrd="3" destOrd="0" presId="urn:microsoft.com/office/officeart/2016/7/layout/BasicTimeline"/>
    <dgm:cxn modelId="{4F714152-8A58-44F5-812C-BC062DC0BB6C}" type="presParOf" srcId="{F66DC3F6-1170-44B1-8477-05ACA19E1506}" destId="{98E6FA7A-6C7E-44ED-9676-5BA6CFC7924D}" srcOrd="4" destOrd="0" presId="urn:microsoft.com/office/officeart/2016/7/layout/BasicTimeline"/>
    <dgm:cxn modelId="{410492E0-41AE-4688-B4B9-02EE7802154A}" type="presParOf" srcId="{98E6FA7A-6C7E-44ED-9676-5BA6CFC7924D}" destId="{77DD2838-00E8-490D-90DE-57137B42DE95}" srcOrd="0" destOrd="0" presId="urn:microsoft.com/office/officeart/2016/7/layout/BasicTimeline"/>
    <dgm:cxn modelId="{648422F2-425E-41CB-BC4A-CB8AD5A9F463}" type="presParOf" srcId="{98E6FA7A-6C7E-44ED-9676-5BA6CFC7924D}" destId="{B2C677AE-21BF-4536-B0D3-36F86A2785AB}" srcOrd="1" destOrd="0" presId="urn:microsoft.com/office/officeart/2016/7/layout/BasicTimeline"/>
    <dgm:cxn modelId="{0EEEDFEB-5207-45D6-ADB2-905F82829470}" type="presParOf" srcId="{B2C677AE-21BF-4536-B0D3-36F86A2785AB}" destId="{432C7D47-CD3E-42D1-9DB6-DFB0DCEDAC03}" srcOrd="0" destOrd="0" presId="urn:microsoft.com/office/officeart/2016/7/layout/BasicTimeline"/>
    <dgm:cxn modelId="{6ADA1EB2-3B2A-481D-8621-30D7CE0E2BD1}" type="presParOf" srcId="{B2C677AE-21BF-4536-B0D3-36F86A2785AB}" destId="{F75D40D6-1CE8-4ED7-8767-9FBD58A6571D}" srcOrd="1" destOrd="0" presId="urn:microsoft.com/office/officeart/2016/7/layout/BasicTimeline"/>
    <dgm:cxn modelId="{A894625A-FB28-43D0-B55C-BF0E42369736}" type="presParOf" srcId="{98E6FA7A-6C7E-44ED-9676-5BA6CFC7924D}" destId="{5067E820-8127-4A5A-AEEF-CA771A932FF2}" srcOrd="2" destOrd="0" presId="urn:microsoft.com/office/officeart/2016/7/layout/BasicTimeline"/>
    <dgm:cxn modelId="{048BDDEC-8C51-48CC-AD7D-81702E6C4790}" type="presParOf" srcId="{98E6FA7A-6C7E-44ED-9676-5BA6CFC7924D}" destId="{88BBA9D1-1FFA-45CA-BF3E-ED423FC8A37A}" srcOrd="3" destOrd="0" presId="urn:microsoft.com/office/officeart/2016/7/layout/BasicTimeline"/>
    <dgm:cxn modelId="{8890EA63-3FBE-4185-8621-5FA479F9388E}" type="presParOf" srcId="{98E6FA7A-6C7E-44ED-9676-5BA6CFC7924D}" destId="{2228D675-495F-4FE0-A804-7C860360F566}" srcOrd="4" destOrd="0" presId="urn:microsoft.com/office/officeart/2016/7/layout/BasicTimeline"/>
    <dgm:cxn modelId="{B6244DB4-3DB9-464B-97CC-DB83A7B78A99}" type="presParOf" srcId="{F66DC3F6-1170-44B1-8477-05ACA19E1506}" destId="{1C1B8AE2-872C-4387-A6AC-724D87A2DE58}" srcOrd="5" destOrd="0" presId="urn:microsoft.com/office/officeart/2016/7/layout/BasicTimeline"/>
    <dgm:cxn modelId="{E65D0702-A857-4015-8345-DC9A0DE0B8E0}" type="presParOf" srcId="{F66DC3F6-1170-44B1-8477-05ACA19E1506}" destId="{A500EFA8-4ACE-4C51-A640-849436E05D61}" srcOrd="6" destOrd="0" presId="urn:microsoft.com/office/officeart/2016/7/layout/BasicTimeline"/>
    <dgm:cxn modelId="{C33DBD2B-5644-4821-BC59-861FC866E8E0}" type="presParOf" srcId="{A500EFA8-4ACE-4C51-A640-849436E05D61}" destId="{5BB02CA4-452C-48C4-8F9B-7414A3902002}" srcOrd="0" destOrd="0" presId="urn:microsoft.com/office/officeart/2016/7/layout/BasicTimeline"/>
    <dgm:cxn modelId="{943B9675-423F-4ECC-925A-D6187D0989CA}" type="presParOf" srcId="{A500EFA8-4ACE-4C51-A640-849436E05D61}" destId="{110AFAB7-519C-4A51-8240-31BFE29E5EFB}" srcOrd="1" destOrd="0" presId="urn:microsoft.com/office/officeart/2016/7/layout/BasicTimeline"/>
    <dgm:cxn modelId="{183207C5-F59A-414B-84EE-D2193EB7393B}" type="presParOf" srcId="{110AFAB7-519C-4A51-8240-31BFE29E5EFB}" destId="{021758A9-07F5-483A-BCFB-0D9739FD5AD4}" srcOrd="0" destOrd="0" presId="urn:microsoft.com/office/officeart/2016/7/layout/BasicTimeline"/>
    <dgm:cxn modelId="{02E98D69-C418-4268-9288-96122B0BF156}" type="presParOf" srcId="{110AFAB7-519C-4A51-8240-31BFE29E5EFB}" destId="{E80C197B-8489-4489-A9C5-2CC86FF8EED5}" srcOrd="1" destOrd="0" presId="urn:microsoft.com/office/officeart/2016/7/layout/BasicTimeline"/>
    <dgm:cxn modelId="{B8D949C3-D629-47C6-9F71-B00E1527F7A0}" type="presParOf" srcId="{A500EFA8-4ACE-4C51-A640-849436E05D61}" destId="{3621FA88-F7F8-417D-9CB9-9E59AEFDBCA3}" srcOrd="2" destOrd="0" presId="urn:microsoft.com/office/officeart/2016/7/layout/BasicTimeline"/>
    <dgm:cxn modelId="{7F052C26-EBFB-4EAF-8757-BFF48C56D255}" type="presParOf" srcId="{A500EFA8-4ACE-4C51-A640-849436E05D61}" destId="{14C78923-6C04-4207-AFDB-BE33F267D32D}" srcOrd="3" destOrd="0" presId="urn:microsoft.com/office/officeart/2016/7/layout/BasicTimeline"/>
    <dgm:cxn modelId="{59C0C1AC-2CB5-4AC2-9CD3-2EF5A653DB1D}" type="presParOf" srcId="{A500EFA8-4ACE-4C51-A640-849436E05D61}" destId="{2CD8ED9F-D631-4A91-B74E-8287C04B9D34}" srcOrd="4" destOrd="0" presId="urn:microsoft.com/office/officeart/2016/7/layout/BasicTimeline"/>
    <dgm:cxn modelId="{451F1DFD-223B-40D4-82B2-14FDBD04EA8E}" type="presParOf" srcId="{F66DC3F6-1170-44B1-8477-05ACA19E1506}" destId="{ABC8FC44-5325-417C-BBA4-4806D5925386}" srcOrd="7" destOrd="0" presId="urn:microsoft.com/office/officeart/2016/7/layout/BasicTimeline"/>
    <dgm:cxn modelId="{F08D5CAA-6188-4510-BCA1-03082081CCBC}" type="presParOf" srcId="{F66DC3F6-1170-44B1-8477-05ACA19E1506}" destId="{774667F3-E14D-40A1-B929-5377AAD96355}" srcOrd="8" destOrd="0" presId="urn:microsoft.com/office/officeart/2016/7/layout/BasicTimeline"/>
    <dgm:cxn modelId="{78EFC023-9CB8-438F-AF9C-D07BF63A4F3B}" type="presParOf" srcId="{774667F3-E14D-40A1-B929-5377AAD96355}" destId="{2A7CC3A8-842D-4250-8D26-F89FBF32852D}" srcOrd="0" destOrd="0" presId="urn:microsoft.com/office/officeart/2016/7/layout/BasicTimeline"/>
    <dgm:cxn modelId="{06EB2360-FB29-4CBC-923C-F222484416BD}" type="presParOf" srcId="{774667F3-E14D-40A1-B929-5377AAD96355}" destId="{FF3DA61B-4214-4072-97BE-5FE986C80F8F}" srcOrd="1" destOrd="0" presId="urn:microsoft.com/office/officeart/2016/7/layout/BasicTimeline"/>
    <dgm:cxn modelId="{8A43A1FC-0C6B-4388-8DEB-EBF14CBFC8F6}" type="presParOf" srcId="{FF3DA61B-4214-4072-97BE-5FE986C80F8F}" destId="{5A80D5BA-5CF6-4303-8887-D8D4E2C49108}" srcOrd="0" destOrd="0" presId="urn:microsoft.com/office/officeart/2016/7/layout/BasicTimeline"/>
    <dgm:cxn modelId="{69F275CD-4308-4E84-A578-960713DF771A}" type="presParOf" srcId="{FF3DA61B-4214-4072-97BE-5FE986C80F8F}" destId="{FED1D70F-3425-4C5D-91B5-9BDB9BFF2726}" srcOrd="1" destOrd="0" presId="urn:microsoft.com/office/officeart/2016/7/layout/BasicTimeline"/>
    <dgm:cxn modelId="{30B1E554-695B-4FEB-8233-6642EC9B9A6E}" type="presParOf" srcId="{774667F3-E14D-40A1-B929-5377AAD96355}" destId="{0BB414E4-C46D-4263-965D-9A08AFE73E7F}" srcOrd="2" destOrd="0" presId="urn:microsoft.com/office/officeart/2016/7/layout/BasicTimeline"/>
    <dgm:cxn modelId="{833ABD40-C236-49E6-9EF0-EE883042DECC}" type="presParOf" srcId="{774667F3-E14D-40A1-B929-5377AAD96355}" destId="{7F6E6562-2656-475C-B02E-11E509630448}" srcOrd="3" destOrd="0" presId="urn:microsoft.com/office/officeart/2016/7/layout/BasicTimeline"/>
    <dgm:cxn modelId="{70C1F35D-DD71-416A-85F0-1AF04691600D}" type="presParOf" srcId="{774667F3-E14D-40A1-B929-5377AAD96355}" destId="{D38F02A2-81C8-45DF-8E66-53A6B4A782E1}" srcOrd="4" destOrd="0" presId="urn:microsoft.com/office/officeart/2016/7/layout/BasicTimeline"/>
    <dgm:cxn modelId="{A693476C-DAC0-4CEB-93EA-668A23187677}" type="presParOf" srcId="{F66DC3F6-1170-44B1-8477-05ACA19E1506}" destId="{CDB68F18-58F9-411F-AF99-30F3A12EE998}" srcOrd="9" destOrd="0" presId="urn:microsoft.com/office/officeart/2016/7/layout/BasicTimeline"/>
    <dgm:cxn modelId="{8F7B289C-7E52-4D14-9721-82AA9444D410}" type="presParOf" srcId="{F66DC3F6-1170-44B1-8477-05ACA19E1506}" destId="{7A998458-35DA-4E5D-9EE6-6C0BB1533363}" srcOrd="10" destOrd="0" presId="urn:microsoft.com/office/officeart/2016/7/layout/BasicTimeline"/>
    <dgm:cxn modelId="{C5162531-054B-4BBE-9405-13DCE21FD5DC}" type="presParOf" srcId="{7A998458-35DA-4E5D-9EE6-6C0BB1533363}" destId="{1BDF1D9E-3BD7-4F08-BA99-1A203E81E2C9}" srcOrd="0" destOrd="0" presId="urn:microsoft.com/office/officeart/2016/7/layout/BasicTimeline"/>
    <dgm:cxn modelId="{91B1BD65-5DF1-4C4B-93D8-4B0626098370}" type="presParOf" srcId="{7A998458-35DA-4E5D-9EE6-6C0BB1533363}" destId="{A9DED2D0-8D16-4E73-8C88-4F26E982DDAC}" srcOrd="1" destOrd="0" presId="urn:microsoft.com/office/officeart/2016/7/layout/BasicTimeline"/>
    <dgm:cxn modelId="{0D4FE0E6-9601-41CA-85FE-4E91F38C7F1E}" type="presParOf" srcId="{A9DED2D0-8D16-4E73-8C88-4F26E982DDAC}" destId="{10DDDD07-EF93-4BC9-A800-FCA9FF4ABD3A}" srcOrd="0" destOrd="0" presId="urn:microsoft.com/office/officeart/2016/7/layout/BasicTimeline"/>
    <dgm:cxn modelId="{653F62B3-6EEE-4B34-86BB-9488F837C958}" type="presParOf" srcId="{A9DED2D0-8D16-4E73-8C88-4F26E982DDAC}" destId="{2B110D54-FC49-4D7F-B99B-0E82A9E3AD64}" srcOrd="1" destOrd="0" presId="urn:microsoft.com/office/officeart/2016/7/layout/BasicTimeline"/>
    <dgm:cxn modelId="{DA736419-2649-4F82-B0C3-3AA61AC5F66E}" type="presParOf" srcId="{7A998458-35DA-4E5D-9EE6-6C0BB1533363}" destId="{10C6718C-F1CF-4F6C-8102-0583D8DFBAAC}" srcOrd="2" destOrd="0" presId="urn:microsoft.com/office/officeart/2016/7/layout/BasicTimeline"/>
    <dgm:cxn modelId="{B746E744-C036-4BBF-8262-7809BFCAB980}" type="presParOf" srcId="{7A998458-35DA-4E5D-9EE6-6C0BB1533363}" destId="{B204C9B1-AC4D-40D0-BCBB-0B3F5B6C795A}" srcOrd="3" destOrd="0" presId="urn:microsoft.com/office/officeart/2016/7/layout/BasicTimeline"/>
    <dgm:cxn modelId="{E85BF3AE-0E3F-4A39-8CAB-6E60A6B9728C}" type="presParOf" srcId="{7A998458-35DA-4E5D-9EE6-6C0BB1533363}" destId="{51FF84DE-21C6-43A0-B8FF-BD925567AC11}" srcOrd="4" destOrd="0" presId="urn:microsoft.com/office/officeart/2016/7/layout/BasicTimeline"/>
    <dgm:cxn modelId="{32485FED-EE63-495C-A3E6-3B1FE542EB12}" type="presParOf" srcId="{F66DC3F6-1170-44B1-8477-05ACA19E1506}" destId="{4EB50F47-EAF9-415A-95D7-373E0D72F2A1}" srcOrd="11" destOrd="0" presId="urn:microsoft.com/office/officeart/2016/7/layout/BasicTimeline"/>
    <dgm:cxn modelId="{90AB78DF-CE0F-41F5-9A31-87C3FBF5A288}" type="presParOf" srcId="{F66DC3F6-1170-44B1-8477-05ACA19E1506}" destId="{A91FAF55-8C2B-44CE-AED4-0B5E22FBBD15}" srcOrd="12" destOrd="0" presId="urn:microsoft.com/office/officeart/2016/7/layout/BasicTimeline"/>
    <dgm:cxn modelId="{EFBF76BB-E617-4877-9032-CEAB5A6EC080}" type="presParOf" srcId="{A91FAF55-8C2B-44CE-AED4-0B5E22FBBD15}" destId="{673FEDFE-4678-46F7-92E4-5A2AD1345DF8}" srcOrd="0" destOrd="0" presId="urn:microsoft.com/office/officeart/2016/7/layout/BasicTimeline"/>
    <dgm:cxn modelId="{E59E85DA-3DDC-4FC1-BAAC-8FE703311EE6}" type="presParOf" srcId="{A91FAF55-8C2B-44CE-AED4-0B5E22FBBD15}" destId="{B2BDDFCC-4E82-4E01-BED8-E4A2EF8997E0}" srcOrd="1" destOrd="0" presId="urn:microsoft.com/office/officeart/2016/7/layout/BasicTimeline"/>
    <dgm:cxn modelId="{1E39B49C-B9A9-47A8-9A05-50069E01A42F}" type="presParOf" srcId="{B2BDDFCC-4E82-4E01-BED8-E4A2EF8997E0}" destId="{41E31A85-BEEE-4250-8867-19C4B03B4490}" srcOrd="0" destOrd="0" presId="urn:microsoft.com/office/officeart/2016/7/layout/BasicTimeline"/>
    <dgm:cxn modelId="{B501B945-D124-498C-B2AB-81FA5240850C}" type="presParOf" srcId="{B2BDDFCC-4E82-4E01-BED8-E4A2EF8997E0}" destId="{C316F132-B1CC-4037-84D1-37D5027BD51B}" srcOrd="1" destOrd="0" presId="urn:microsoft.com/office/officeart/2016/7/layout/BasicTimeline"/>
    <dgm:cxn modelId="{95F28C65-B0BD-48FE-B155-F4905C39C353}" type="presParOf" srcId="{A91FAF55-8C2B-44CE-AED4-0B5E22FBBD15}" destId="{3F2B70A1-1105-4874-95D0-FCF26FEF8DCD}" srcOrd="2" destOrd="0" presId="urn:microsoft.com/office/officeart/2016/7/layout/BasicTimeline"/>
    <dgm:cxn modelId="{EAACD71B-0373-4B05-8DA5-D31EDCD28D70}" type="presParOf" srcId="{A91FAF55-8C2B-44CE-AED4-0B5E22FBBD15}" destId="{650DD683-85CF-4E77-8E1A-78E6B0F6E69B}" srcOrd="3" destOrd="0" presId="urn:microsoft.com/office/officeart/2016/7/layout/BasicTimeline"/>
    <dgm:cxn modelId="{2C6F2284-0A82-4481-BC26-7F20EB4D1DAA}" type="presParOf" srcId="{A91FAF55-8C2B-44CE-AED4-0B5E22FBBD15}" destId="{01CE22C3-4391-4891-BFB9-8DDA3C4C63F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D6593-FBA4-4141-873E-C7D3FEB74993}">
      <dsp:nvSpPr>
        <dsp:cNvPr id="0" name=""/>
        <dsp:cNvSpPr/>
      </dsp:nvSpPr>
      <dsp:spPr>
        <a:xfrm>
          <a:off x="4345655" y="1931597"/>
          <a:ext cx="3084013" cy="733855"/>
        </a:xfrm>
        <a:custGeom>
          <a:avLst/>
          <a:gdLst/>
          <a:ahLst/>
          <a:cxnLst/>
          <a:rect l="0" t="0" r="0" b="0"/>
          <a:pathLst>
            <a:path>
              <a:moveTo>
                <a:pt x="0" y="0"/>
              </a:moveTo>
              <a:lnTo>
                <a:pt x="0" y="500100"/>
              </a:lnTo>
              <a:lnTo>
                <a:pt x="3084013" y="500100"/>
              </a:lnTo>
              <a:lnTo>
                <a:pt x="3084013" y="73385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CDEDF-5CB0-4374-A6D7-5F56E8F25E63}">
      <dsp:nvSpPr>
        <dsp:cNvPr id="0" name=""/>
        <dsp:cNvSpPr/>
      </dsp:nvSpPr>
      <dsp:spPr>
        <a:xfrm>
          <a:off x="4295671" y="1931597"/>
          <a:ext cx="91440" cy="773207"/>
        </a:xfrm>
        <a:custGeom>
          <a:avLst/>
          <a:gdLst/>
          <a:ahLst/>
          <a:cxnLst/>
          <a:rect l="0" t="0" r="0" b="0"/>
          <a:pathLst>
            <a:path>
              <a:moveTo>
                <a:pt x="49984" y="0"/>
              </a:moveTo>
              <a:lnTo>
                <a:pt x="49984" y="539452"/>
              </a:lnTo>
              <a:lnTo>
                <a:pt x="45720" y="539452"/>
              </a:lnTo>
              <a:lnTo>
                <a:pt x="45720" y="77320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60716-4777-49B7-8C82-5345152BB9E3}">
      <dsp:nvSpPr>
        <dsp:cNvPr id="0" name=""/>
        <dsp:cNvSpPr/>
      </dsp:nvSpPr>
      <dsp:spPr>
        <a:xfrm>
          <a:off x="1261641" y="1931597"/>
          <a:ext cx="3084013" cy="733855"/>
        </a:xfrm>
        <a:custGeom>
          <a:avLst/>
          <a:gdLst/>
          <a:ahLst/>
          <a:cxnLst/>
          <a:rect l="0" t="0" r="0" b="0"/>
          <a:pathLst>
            <a:path>
              <a:moveTo>
                <a:pt x="3084013" y="0"/>
              </a:moveTo>
              <a:lnTo>
                <a:pt x="3084013" y="500100"/>
              </a:lnTo>
              <a:lnTo>
                <a:pt x="0" y="500100"/>
              </a:lnTo>
              <a:lnTo>
                <a:pt x="0" y="73385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BEBF9-2121-49CE-A866-23307CDE8497}">
      <dsp:nvSpPr>
        <dsp:cNvPr id="0" name=""/>
        <dsp:cNvSpPr/>
      </dsp:nvSpPr>
      <dsp:spPr>
        <a:xfrm>
          <a:off x="3084013" y="329311"/>
          <a:ext cx="2523283" cy="160228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BA14C-194E-4762-A0D1-034D9E2D665D}">
      <dsp:nvSpPr>
        <dsp:cNvPr id="0" name=""/>
        <dsp:cNvSpPr/>
      </dsp:nvSpPr>
      <dsp:spPr>
        <a:xfrm>
          <a:off x="3364378" y="595658"/>
          <a:ext cx="2523283" cy="1602285"/>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L" sz="2700" kern="1200" noProof="0" dirty="0"/>
            <a:t>Vida sana en sociedad</a:t>
          </a:r>
        </a:p>
      </dsp:txBody>
      <dsp:txXfrm>
        <a:off x="3411307" y="642587"/>
        <a:ext cx="2429425" cy="1508427"/>
      </dsp:txXfrm>
    </dsp:sp>
    <dsp:sp modelId="{A37E37FD-7109-48AE-8D59-9526BA06D572}">
      <dsp:nvSpPr>
        <dsp:cNvPr id="0" name=""/>
        <dsp:cNvSpPr/>
      </dsp:nvSpPr>
      <dsp:spPr>
        <a:xfrm>
          <a:off x="0" y="2665452"/>
          <a:ext cx="2523283" cy="1602285"/>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40911-627A-492D-ABA6-6DA21B274FC4}">
      <dsp:nvSpPr>
        <dsp:cNvPr id="0" name=""/>
        <dsp:cNvSpPr/>
      </dsp:nvSpPr>
      <dsp:spPr>
        <a:xfrm>
          <a:off x="280364" y="2931798"/>
          <a:ext cx="2523283" cy="1602285"/>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L" sz="2700" kern="1200" noProof="0" dirty="0"/>
            <a:t>Estado y derechos</a:t>
          </a:r>
        </a:p>
      </dsp:txBody>
      <dsp:txXfrm>
        <a:off x="327293" y="2978727"/>
        <a:ext cx="2429425" cy="1508427"/>
      </dsp:txXfrm>
    </dsp:sp>
    <dsp:sp modelId="{F8B86930-65E5-4672-8DEC-55E0F950262E}">
      <dsp:nvSpPr>
        <dsp:cNvPr id="0" name=""/>
        <dsp:cNvSpPr/>
      </dsp:nvSpPr>
      <dsp:spPr>
        <a:xfrm>
          <a:off x="3079749" y="2704804"/>
          <a:ext cx="2523283" cy="1602285"/>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DDF9F-5E30-4AC8-880F-A56B67D5136A}">
      <dsp:nvSpPr>
        <dsp:cNvPr id="0" name=""/>
        <dsp:cNvSpPr/>
      </dsp:nvSpPr>
      <dsp:spPr>
        <a:xfrm>
          <a:off x="3360114" y="2971150"/>
          <a:ext cx="2523283" cy="1602285"/>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Derecho a participar</a:t>
          </a:r>
        </a:p>
      </dsp:txBody>
      <dsp:txXfrm>
        <a:off x="3407043" y="3018079"/>
        <a:ext cx="2429425" cy="1508427"/>
      </dsp:txXfrm>
    </dsp:sp>
    <dsp:sp modelId="{3A5C318A-3E8B-4179-AB3F-8DD538A5187E}">
      <dsp:nvSpPr>
        <dsp:cNvPr id="0" name=""/>
        <dsp:cNvSpPr/>
      </dsp:nvSpPr>
      <dsp:spPr>
        <a:xfrm>
          <a:off x="6168027" y="2665452"/>
          <a:ext cx="2523283" cy="1602285"/>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B5BBD-2437-48CA-8DA5-51CAB2A2672C}">
      <dsp:nvSpPr>
        <dsp:cNvPr id="0" name=""/>
        <dsp:cNvSpPr/>
      </dsp:nvSpPr>
      <dsp:spPr>
        <a:xfrm>
          <a:off x="6448392" y="2931798"/>
          <a:ext cx="2523283" cy="1602285"/>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L" sz="2700" kern="1200" dirty="0"/>
            <a:t>Formas de organización</a:t>
          </a:r>
        </a:p>
      </dsp:txBody>
      <dsp:txXfrm>
        <a:off x="6495321" y="2978727"/>
        <a:ext cx="2429425" cy="1508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CDEDF-5CB0-4374-A6D7-5F56E8F25E63}">
      <dsp:nvSpPr>
        <dsp:cNvPr id="0" name=""/>
        <dsp:cNvSpPr/>
      </dsp:nvSpPr>
      <dsp:spPr>
        <a:xfrm>
          <a:off x="4323752" y="1853456"/>
          <a:ext cx="1778014" cy="849333"/>
        </a:xfrm>
        <a:custGeom>
          <a:avLst/>
          <a:gdLst/>
          <a:ahLst/>
          <a:cxnLst/>
          <a:rect l="0" t="0" r="0" b="0"/>
          <a:pathLst>
            <a:path>
              <a:moveTo>
                <a:pt x="0" y="0"/>
              </a:moveTo>
              <a:lnTo>
                <a:pt x="0" y="579055"/>
              </a:lnTo>
              <a:lnTo>
                <a:pt x="1778014" y="579055"/>
              </a:lnTo>
              <a:lnTo>
                <a:pt x="1778014" y="84933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60716-4777-49B7-8C82-5345152BB9E3}">
      <dsp:nvSpPr>
        <dsp:cNvPr id="0" name=""/>
        <dsp:cNvSpPr/>
      </dsp:nvSpPr>
      <dsp:spPr>
        <a:xfrm>
          <a:off x="2540806" y="1853456"/>
          <a:ext cx="1782945" cy="848519"/>
        </a:xfrm>
        <a:custGeom>
          <a:avLst/>
          <a:gdLst/>
          <a:ahLst/>
          <a:cxnLst/>
          <a:rect l="0" t="0" r="0" b="0"/>
          <a:pathLst>
            <a:path>
              <a:moveTo>
                <a:pt x="1782945" y="0"/>
              </a:moveTo>
              <a:lnTo>
                <a:pt x="1782945" y="578241"/>
              </a:lnTo>
              <a:lnTo>
                <a:pt x="0" y="578241"/>
              </a:lnTo>
              <a:lnTo>
                <a:pt x="0" y="84851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BEBF9-2121-49CE-A866-23307CDE8497}">
      <dsp:nvSpPr>
        <dsp:cNvPr id="0" name=""/>
        <dsp:cNvSpPr/>
      </dsp:nvSpPr>
      <dsp:spPr>
        <a:xfrm>
          <a:off x="2864978" y="814"/>
          <a:ext cx="2917546" cy="185264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BA14C-194E-4762-A0D1-034D9E2D665D}">
      <dsp:nvSpPr>
        <dsp:cNvPr id="0" name=""/>
        <dsp:cNvSpPr/>
      </dsp:nvSpPr>
      <dsp:spPr>
        <a:xfrm>
          <a:off x="3189150" y="308777"/>
          <a:ext cx="2917546" cy="1852642"/>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CL" sz="3700" kern="1200" noProof="0" dirty="0"/>
            <a:t>Síntesis</a:t>
          </a:r>
        </a:p>
      </dsp:txBody>
      <dsp:txXfrm>
        <a:off x="3243412" y="363039"/>
        <a:ext cx="2809022" cy="1744118"/>
      </dsp:txXfrm>
    </dsp:sp>
    <dsp:sp modelId="{A37E37FD-7109-48AE-8D59-9526BA06D572}">
      <dsp:nvSpPr>
        <dsp:cNvPr id="0" name=""/>
        <dsp:cNvSpPr/>
      </dsp:nvSpPr>
      <dsp:spPr>
        <a:xfrm>
          <a:off x="1082033" y="2701976"/>
          <a:ext cx="2917546" cy="1852642"/>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40911-627A-492D-ABA6-6DA21B274FC4}">
      <dsp:nvSpPr>
        <dsp:cNvPr id="0" name=""/>
        <dsp:cNvSpPr/>
      </dsp:nvSpPr>
      <dsp:spPr>
        <a:xfrm>
          <a:off x="1406205" y="3009939"/>
          <a:ext cx="2917546" cy="1852642"/>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CL" sz="3700" kern="1200" noProof="0" dirty="0"/>
            <a:t>Periodo colonial</a:t>
          </a:r>
        </a:p>
      </dsp:txBody>
      <dsp:txXfrm>
        <a:off x="1460467" y="3064201"/>
        <a:ext cx="2809022" cy="1744118"/>
      </dsp:txXfrm>
    </dsp:sp>
    <dsp:sp modelId="{F8B86930-65E5-4672-8DEC-55E0F950262E}">
      <dsp:nvSpPr>
        <dsp:cNvPr id="0" name=""/>
        <dsp:cNvSpPr/>
      </dsp:nvSpPr>
      <dsp:spPr>
        <a:xfrm>
          <a:off x="4642993" y="2702790"/>
          <a:ext cx="2917546" cy="1852642"/>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DDF9F-5E30-4AC8-880F-A56B67D5136A}">
      <dsp:nvSpPr>
        <dsp:cNvPr id="0" name=""/>
        <dsp:cNvSpPr/>
      </dsp:nvSpPr>
      <dsp:spPr>
        <a:xfrm>
          <a:off x="4967165" y="3010753"/>
          <a:ext cx="2917546" cy="1852642"/>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Educación cívica</a:t>
          </a:r>
        </a:p>
      </dsp:txBody>
      <dsp:txXfrm>
        <a:off x="5021427" y="3065015"/>
        <a:ext cx="2809022" cy="1744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D5A3B-26E6-4CE9-AF1E-5983BDD50A6A}">
      <dsp:nvSpPr>
        <dsp:cNvPr id="0" name=""/>
        <dsp:cNvSpPr/>
      </dsp:nvSpPr>
      <dsp:spPr>
        <a:xfrm>
          <a:off x="0" y="1826970"/>
          <a:ext cx="8987404" cy="0"/>
        </a:xfrm>
        <a:prstGeom prst="line">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162AEE7F-758D-436A-9667-BA7E810312BB}">
      <dsp:nvSpPr>
        <dsp:cNvPr id="0" name=""/>
        <dsp:cNvSpPr/>
      </dsp:nvSpPr>
      <dsp:spPr>
        <a:xfrm>
          <a:off x="121733" y="1962166"/>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1833</a:t>
          </a:r>
        </a:p>
      </dsp:txBody>
      <dsp:txXfrm>
        <a:off x="121733" y="1962166"/>
        <a:ext cx="1764831" cy="412895"/>
      </dsp:txXfrm>
    </dsp:sp>
    <dsp:sp modelId="{45FBA179-91AC-4A04-843E-F823747D6BC2}">
      <dsp:nvSpPr>
        <dsp:cNvPr id="0" name=""/>
        <dsp:cNvSpPr/>
      </dsp:nvSpPr>
      <dsp:spPr>
        <a:xfrm>
          <a:off x="1404" y="0"/>
          <a:ext cx="2005490" cy="1132721"/>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varones solteros mayores de 25 o casados mayores de 21 que sepan leer, escribir y tengan alguna propiedad.</a:t>
          </a:r>
        </a:p>
      </dsp:txBody>
      <dsp:txXfrm>
        <a:off x="56699" y="55295"/>
        <a:ext cx="1894900" cy="1022131"/>
      </dsp:txXfrm>
    </dsp:sp>
    <dsp:sp modelId="{1A5ABB8F-BB67-4F01-A467-D6EFE8F55349}">
      <dsp:nvSpPr>
        <dsp:cNvPr id="0" name=""/>
        <dsp:cNvSpPr/>
      </dsp:nvSpPr>
      <dsp:spPr>
        <a:xfrm>
          <a:off x="1004149" y="1132721"/>
          <a:ext cx="0" cy="694248"/>
        </a:xfrm>
        <a:prstGeom prst="line">
          <a:avLst/>
        </a:prstGeom>
        <a:noFill/>
        <a:ln w="9525"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4299595-CA86-4327-B80F-61C2BFFE3A14}">
      <dsp:nvSpPr>
        <dsp:cNvPr id="0" name=""/>
        <dsp:cNvSpPr/>
      </dsp:nvSpPr>
      <dsp:spPr>
        <a:xfrm>
          <a:off x="1284917" y="1278879"/>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1871</a:t>
          </a:r>
        </a:p>
      </dsp:txBody>
      <dsp:txXfrm>
        <a:off x="1284917" y="1278879"/>
        <a:ext cx="1764831" cy="412895"/>
      </dsp:txXfrm>
    </dsp:sp>
    <dsp:sp modelId="{332ABE7C-9AE7-4E86-9951-64AA8181231B}">
      <dsp:nvSpPr>
        <dsp:cNvPr id="0" name=""/>
        <dsp:cNvSpPr/>
      </dsp:nvSpPr>
      <dsp:spPr>
        <a:xfrm>
          <a:off x="976744" y="1799565"/>
          <a:ext cx="54809" cy="54809"/>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93FC7-4F48-4B4B-9077-3B5F35E330DB}">
      <dsp:nvSpPr>
        <dsp:cNvPr id="0" name=""/>
        <dsp:cNvSpPr/>
      </dsp:nvSpPr>
      <dsp:spPr>
        <a:xfrm>
          <a:off x="1164588" y="2521219"/>
          <a:ext cx="2005490" cy="622996"/>
        </a:xfrm>
        <a:prstGeom prst="roundRect">
          <a:avLst/>
        </a:prstGeom>
        <a:solidFill>
          <a:schemeClr val="lt1">
            <a:alpha val="90000"/>
            <a:hueOff val="0"/>
            <a:satOff val="0"/>
            <a:lumOff val="0"/>
            <a:alphaOff val="0"/>
          </a:schemeClr>
        </a:solidFill>
        <a:ln w="15875" cap="rnd" cmpd="sng" algn="ctr">
          <a:solidFill>
            <a:schemeClr val="accent5">
              <a:hueOff val="69084"/>
              <a:satOff val="6583"/>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se elimina la última exigencia.</a:t>
          </a:r>
        </a:p>
      </dsp:txBody>
      <dsp:txXfrm>
        <a:off x="1195000" y="2551631"/>
        <a:ext cx="1944666" cy="562172"/>
      </dsp:txXfrm>
    </dsp:sp>
    <dsp:sp modelId="{81B05A8A-BA7F-4126-BF2B-35A66A7C4B3B}">
      <dsp:nvSpPr>
        <dsp:cNvPr id="0" name=""/>
        <dsp:cNvSpPr/>
      </dsp:nvSpPr>
      <dsp:spPr>
        <a:xfrm>
          <a:off x="2167333" y="1826970"/>
          <a:ext cx="0" cy="694248"/>
        </a:xfrm>
        <a:prstGeom prst="line">
          <a:avLst/>
        </a:prstGeom>
        <a:noFill/>
        <a:ln w="9525" cap="rnd" cmpd="sng" algn="ctr">
          <a:solidFill>
            <a:schemeClr val="accent5">
              <a:hueOff val="69084"/>
              <a:satOff val="6583"/>
              <a:lumOff val="-2745"/>
              <a:alphaOff val="0"/>
            </a:schemeClr>
          </a:solidFill>
          <a:prstDash val="dash"/>
        </a:ln>
        <a:effectLst/>
      </dsp:spPr>
      <dsp:style>
        <a:lnRef idx="1">
          <a:scrgbClr r="0" g="0" b="0"/>
        </a:lnRef>
        <a:fillRef idx="0">
          <a:scrgbClr r="0" g="0" b="0"/>
        </a:fillRef>
        <a:effectRef idx="0">
          <a:scrgbClr r="0" g="0" b="0"/>
        </a:effectRef>
        <a:fontRef idx="minor"/>
      </dsp:style>
    </dsp:sp>
    <dsp:sp modelId="{77DD2838-00E8-490D-90DE-57137B42DE95}">
      <dsp:nvSpPr>
        <dsp:cNvPr id="0" name=""/>
        <dsp:cNvSpPr/>
      </dsp:nvSpPr>
      <dsp:spPr>
        <a:xfrm>
          <a:off x="2448102" y="1962166"/>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1934</a:t>
          </a:r>
        </a:p>
      </dsp:txBody>
      <dsp:txXfrm>
        <a:off x="2448102" y="1962166"/>
        <a:ext cx="1764831" cy="412895"/>
      </dsp:txXfrm>
    </dsp:sp>
    <dsp:sp modelId="{241E0807-602E-474C-A184-92D4C18DC78E}">
      <dsp:nvSpPr>
        <dsp:cNvPr id="0" name=""/>
        <dsp:cNvSpPr/>
      </dsp:nvSpPr>
      <dsp:spPr>
        <a:xfrm>
          <a:off x="2139928" y="1799565"/>
          <a:ext cx="54809" cy="54809"/>
        </a:xfrm>
        <a:prstGeom prst="ellipse">
          <a:avLst/>
        </a:prstGeom>
        <a:solidFill>
          <a:schemeClr val="accent5">
            <a:hueOff val="69084"/>
            <a:satOff val="6583"/>
            <a:lumOff val="-2745"/>
            <a:alphaOff val="0"/>
          </a:schemeClr>
        </a:solidFill>
        <a:ln w="15875" cap="rnd" cmpd="sng" algn="ctr">
          <a:solidFill>
            <a:schemeClr val="accent5">
              <a:hueOff val="69084"/>
              <a:satOff val="6583"/>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C7D47-CD3E-42D1-9DB6-DFB0DCEDAC03}">
      <dsp:nvSpPr>
        <dsp:cNvPr id="0" name=""/>
        <dsp:cNvSpPr/>
      </dsp:nvSpPr>
      <dsp:spPr>
        <a:xfrm>
          <a:off x="2327772" y="509724"/>
          <a:ext cx="2005490" cy="622996"/>
        </a:xfrm>
        <a:prstGeom prst="roundRect">
          <a:avLst/>
        </a:prstGeom>
        <a:solidFill>
          <a:schemeClr val="lt1">
            <a:alpha val="90000"/>
            <a:hueOff val="0"/>
            <a:satOff val="0"/>
            <a:lumOff val="0"/>
            <a:alphaOff val="0"/>
          </a:schemeClr>
        </a:solidFill>
        <a:ln w="15875" cap="rnd" cmpd="sng" algn="ctr">
          <a:solidFill>
            <a:schemeClr val="accent5">
              <a:hueOff val="138169"/>
              <a:satOff val="13165"/>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mujeres se integran a votación municipal.</a:t>
          </a:r>
        </a:p>
      </dsp:txBody>
      <dsp:txXfrm>
        <a:off x="2358184" y="540136"/>
        <a:ext cx="1944666" cy="562172"/>
      </dsp:txXfrm>
    </dsp:sp>
    <dsp:sp modelId="{5067E820-8127-4A5A-AEEF-CA771A932FF2}">
      <dsp:nvSpPr>
        <dsp:cNvPr id="0" name=""/>
        <dsp:cNvSpPr/>
      </dsp:nvSpPr>
      <dsp:spPr>
        <a:xfrm>
          <a:off x="3330517" y="1132721"/>
          <a:ext cx="0" cy="694248"/>
        </a:xfrm>
        <a:prstGeom prst="line">
          <a:avLst/>
        </a:prstGeom>
        <a:noFill/>
        <a:ln w="9525" cap="rnd" cmpd="sng" algn="ctr">
          <a:solidFill>
            <a:schemeClr val="accent5">
              <a:hueOff val="138169"/>
              <a:satOff val="13165"/>
              <a:lumOff val="-5490"/>
              <a:alphaOff val="0"/>
            </a:schemeClr>
          </a:solidFill>
          <a:prstDash val="dash"/>
        </a:ln>
        <a:effectLst/>
      </dsp:spPr>
      <dsp:style>
        <a:lnRef idx="1">
          <a:scrgbClr r="0" g="0" b="0"/>
        </a:lnRef>
        <a:fillRef idx="0">
          <a:scrgbClr r="0" g="0" b="0"/>
        </a:fillRef>
        <a:effectRef idx="0">
          <a:scrgbClr r="0" g="0" b="0"/>
        </a:effectRef>
        <a:fontRef idx="minor"/>
      </dsp:style>
    </dsp:sp>
    <dsp:sp modelId="{5BB02CA4-452C-48C4-8F9B-7414A3902002}">
      <dsp:nvSpPr>
        <dsp:cNvPr id="0" name=""/>
        <dsp:cNvSpPr/>
      </dsp:nvSpPr>
      <dsp:spPr>
        <a:xfrm>
          <a:off x="3611286" y="1278879"/>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1949</a:t>
          </a:r>
        </a:p>
      </dsp:txBody>
      <dsp:txXfrm>
        <a:off x="3611286" y="1278879"/>
        <a:ext cx="1764831" cy="412895"/>
      </dsp:txXfrm>
    </dsp:sp>
    <dsp:sp modelId="{88BBA9D1-1FFA-45CA-BF3E-ED423FC8A37A}">
      <dsp:nvSpPr>
        <dsp:cNvPr id="0" name=""/>
        <dsp:cNvSpPr/>
      </dsp:nvSpPr>
      <dsp:spPr>
        <a:xfrm>
          <a:off x="3303113" y="1799565"/>
          <a:ext cx="54809" cy="54809"/>
        </a:xfrm>
        <a:prstGeom prst="ellipse">
          <a:avLst/>
        </a:prstGeom>
        <a:solidFill>
          <a:schemeClr val="accent5">
            <a:hueOff val="138169"/>
            <a:satOff val="13165"/>
            <a:lumOff val="-5490"/>
            <a:alphaOff val="0"/>
          </a:schemeClr>
        </a:solidFill>
        <a:ln w="15875" cap="rnd" cmpd="sng" algn="ctr">
          <a:solidFill>
            <a:schemeClr val="accent5">
              <a:hueOff val="138169"/>
              <a:satOff val="13165"/>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758A9-07F5-483A-BCFB-0D9739FD5AD4}">
      <dsp:nvSpPr>
        <dsp:cNvPr id="0" name=""/>
        <dsp:cNvSpPr/>
      </dsp:nvSpPr>
      <dsp:spPr>
        <a:xfrm>
          <a:off x="3490956" y="2521219"/>
          <a:ext cx="2005490" cy="992901"/>
        </a:xfrm>
        <a:prstGeom prst="roundRect">
          <a:avLst/>
        </a:prstGeom>
        <a:solidFill>
          <a:schemeClr val="lt1">
            <a:alpha val="90000"/>
            <a:hueOff val="0"/>
            <a:satOff val="0"/>
            <a:lumOff val="0"/>
            <a:alphaOff val="0"/>
          </a:schemeClr>
        </a:solidFill>
        <a:ln w="15875" cap="rnd" cmpd="sng" algn="ctr">
          <a:solidFill>
            <a:schemeClr val="accent5">
              <a:hueOff val="207253"/>
              <a:satOff val="19748"/>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mujeres se integran a votación parlamentaria y presidencial.</a:t>
          </a:r>
        </a:p>
      </dsp:txBody>
      <dsp:txXfrm>
        <a:off x="3539425" y="2569688"/>
        <a:ext cx="1908552" cy="895963"/>
      </dsp:txXfrm>
    </dsp:sp>
    <dsp:sp modelId="{3621FA88-F7F8-417D-9CB9-9E59AEFDBCA3}">
      <dsp:nvSpPr>
        <dsp:cNvPr id="0" name=""/>
        <dsp:cNvSpPr/>
      </dsp:nvSpPr>
      <dsp:spPr>
        <a:xfrm>
          <a:off x="4493702" y="1826970"/>
          <a:ext cx="0" cy="694248"/>
        </a:xfrm>
        <a:prstGeom prst="line">
          <a:avLst/>
        </a:prstGeom>
        <a:noFill/>
        <a:ln w="9525" cap="rnd" cmpd="sng" algn="ctr">
          <a:solidFill>
            <a:schemeClr val="accent5">
              <a:hueOff val="207253"/>
              <a:satOff val="19748"/>
              <a:lumOff val="-8236"/>
              <a:alphaOff val="0"/>
            </a:schemeClr>
          </a:solidFill>
          <a:prstDash val="dash"/>
        </a:ln>
        <a:effectLst/>
      </dsp:spPr>
      <dsp:style>
        <a:lnRef idx="1">
          <a:scrgbClr r="0" g="0" b="0"/>
        </a:lnRef>
        <a:fillRef idx="0">
          <a:scrgbClr r="0" g="0" b="0"/>
        </a:fillRef>
        <a:effectRef idx="0">
          <a:scrgbClr r="0" g="0" b="0"/>
        </a:effectRef>
        <a:fontRef idx="minor"/>
      </dsp:style>
    </dsp:sp>
    <dsp:sp modelId="{2A7CC3A8-842D-4250-8D26-F89FBF32852D}">
      <dsp:nvSpPr>
        <dsp:cNvPr id="0" name=""/>
        <dsp:cNvSpPr/>
      </dsp:nvSpPr>
      <dsp:spPr>
        <a:xfrm>
          <a:off x="4774470" y="1962166"/>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1969</a:t>
          </a:r>
        </a:p>
      </dsp:txBody>
      <dsp:txXfrm>
        <a:off x="4774470" y="1962166"/>
        <a:ext cx="1764831" cy="412895"/>
      </dsp:txXfrm>
    </dsp:sp>
    <dsp:sp modelId="{14C78923-6C04-4207-AFDB-BE33F267D32D}">
      <dsp:nvSpPr>
        <dsp:cNvPr id="0" name=""/>
        <dsp:cNvSpPr/>
      </dsp:nvSpPr>
      <dsp:spPr>
        <a:xfrm>
          <a:off x="4466297" y="1799565"/>
          <a:ext cx="54809" cy="54809"/>
        </a:xfrm>
        <a:prstGeom prst="ellipse">
          <a:avLst/>
        </a:prstGeom>
        <a:solidFill>
          <a:schemeClr val="accent5">
            <a:hueOff val="207253"/>
            <a:satOff val="19748"/>
            <a:lumOff val="-8236"/>
            <a:alphaOff val="0"/>
          </a:schemeClr>
        </a:solidFill>
        <a:ln w="15875" cap="rnd" cmpd="sng" algn="ctr">
          <a:solidFill>
            <a:schemeClr val="accent5">
              <a:hueOff val="207253"/>
              <a:satOff val="19748"/>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0D5BA-5CF6-4303-8887-D8D4E2C49108}">
      <dsp:nvSpPr>
        <dsp:cNvPr id="0" name=""/>
        <dsp:cNvSpPr/>
      </dsp:nvSpPr>
      <dsp:spPr>
        <a:xfrm>
          <a:off x="4654141" y="509724"/>
          <a:ext cx="2005490" cy="622996"/>
        </a:xfrm>
        <a:prstGeom prst="roundRect">
          <a:avLst/>
        </a:prstGeom>
        <a:solidFill>
          <a:schemeClr val="lt1">
            <a:alpha val="90000"/>
            <a:hueOff val="0"/>
            <a:satOff val="0"/>
            <a:lumOff val="0"/>
            <a:alphaOff val="0"/>
          </a:schemeClr>
        </a:solidFill>
        <a:ln w="15875" cap="rnd" cmpd="sng" algn="ctr">
          <a:solidFill>
            <a:schemeClr val="accent5">
              <a:hueOff val="276338"/>
              <a:satOff val="26330"/>
              <a:lumOff val="-1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ciegos se integran a votación.</a:t>
          </a:r>
        </a:p>
      </dsp:txBody>
      <dsp:txXfrm>
        <a:off x="4684553" y="540136"/>
        <a:ext cx="1944666" cy="562172"/>
      </dsp:txXfrm>
    </dsp:sp>
    <dsp:sp modelId="{0BB414E4-C46D-4263-965D-9A08AFE73E7F}">
      <dsp:nvSpPr>
        <dsp:cNvPr id="0" name=""/>
        <dsp:cNvSpPr/>
      </dsp:nvSpPr>
      <dsp:spPr>
        <a:xfrm>
          <a:off x="5656886" y="1132721"/>
          <a:ext cx="0" cy="694248"/>
        </a:xfrm>
        <a:prstGeom prst="line">
          <a:avLst/>
        </a:prstGeom>
        <a:noFill/>
        <a:ln w="9525" cap="rnd" cmpd="sng" algn="ctr">
          <a:solidFill>
            <a:schemeClr val="accent5">
              <a:hueOff val="276338"/>
              <a:satOff val="26330"/>
              <a:lumOff val="-10981"/>
              <a:alphaOff val="0"/>
            </a:schemeClr>
          </a:solidFill>
          <a:prstDash val="dash"/>
        </a:ln>
        <a:effectLst/>
      </dsp:spPr>
      <dsp:style>
        <a:lnRef idx="1">
          <a:scrgbClr r="0" g="0" b="0"/>
        </a:lnRef>
        <a:fillRef idx="0">
          <a:scrgbClr r="0" g="0" b="0"/>
        </a:fillRef>
        <a:effectRef idx="0">
          <a:scrgbClr r="0" g="0" b="0"/>
        </a:effectRef>
        <a:fontRef idx="minor"/>
      </dsp:style>
    </dsp:sp>
    <dsp:sp modelId="{1BDF1D9E-3BD7-4F08-BA99-1A203E81E2C9}">
      <dsp:nvSpPr>
        <dsp:cNvPr id="0" name=""/>
        <dsp:cNvSpPr/>
      </dsp:nvSpPr>
      <dsp:spPr>
        <a:xfrm>
          <a:off x="5937654" y="1278879"/>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1970</a:t>
          </a:r>
        </a:p>
      </dsp:txBody>
      <dsp:txXfrm>
        <a:off x="5937654" y="1278879"/>
        <a:ext cx="1764831" cy="412895"/>
      </dsp:txXfrm>
    </dsp:sp>
    <dsp:sp modelId="{7F6E6562-2656-475C-B02E-11E509630448}">
      <dsp:nvSpPr>
        <dsp:cNvPr id="0" name=""/>
        <dsp:cNvSpPr/>
      </dsp:nvSpPr>
      <dsp:spPr>
        <a:xfrm>
          <a:off x="5629481" y="1799565"/>
          <a:ext cx="54809" cy="54809"/>
        </a:xfrm>
        <a:prstGeom prst="ellipse">
          <a:avLst/>
        </a:prstGeom>
        <a:solidFill>
          <a:schemeClr val="accent5">
            <a:hueOff val="276338"/>
            <a:satOff val="26330"/>
            <a:lumOff val="-10981"/>
            <a:alphaOff val="0"/>
          </a:schemeClr>
        </a:solidFill>
        <a:ln w="15875" cap="rnd" cmpd="sng" algn="ctr">
          <a:solidFill>
            <a:schemeClr val="accent5">
              <a:hueOff val="276338"/>
              <a:satOff val="26330"/>
              <a:lumOff val="-10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DDD07-EF93-4BC9-A800-FCA9FF4ABD3A}">
      <dsp:nvSpPr>
        <dsp:cNvPr id="0" name=""/>
        <dsp:cNvSpPr/>
      </dsp:nvSpPr>
      <dsp:spPr>
        <a:xfrm>
          <a:off x="5817325" y="2521219"/>
          <a:ext cx="2005490" cy="622996"/>
        </a:xfrm>
        <a:prstGeom prst="roundRect">
          <a:avLst/>
        </a:prstGeom>
        <a:solidFill>
          <a:schemeClr val="lt1">
            <a:alpha val="90000"/>
            <a:hueOff val="0"/>
            <a:satOff val="0"/>
            <a:lumOff val="0"/>
            <a:alphaOff val="0"/>
          </a:schemeClr>
        </a:solidFill>
        <a:ln w="15875" cap="rnd" cmpd="sng" algn="ctr">
          <a:solidFill>
            <a:schemeClr val="accent5">
              <a:hueOff val="345422"/>
              <a:satOff val="32913"/>
              <a:lumOff val="-1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votación para mayores de 18 años.</a:t>
          </a:r>
        </a:p>
      </dsp:txBody>
      <dsp:txXfrm>
        <a:off x="5847737" y="2551631"/>
        <a:ext cx="1944666" cy="562172"/>
      </dsp:txXfrm>
    </dsp:sp>
    <dsp:sp modelId="{10C6718C-F1CF-4F6C-8102-0583D8DFBAAC}">
      <dsp:nvSpPr>
        <dsp:cNvPr id="0" name=""/>
        <dsp:cNvSpPr/>
      </dsp:nvSpPr>
      <dsp:spPr>
        <a:xfrm>
          <a:off x="6820070" y="1826970"/>
          <a:ext cx="0" cy="694248"/>
        </a:xfrm>
        <a:prstGeom prst="line">
          <a:avLst/>
        </a:prstGeom>
        <a:noFill/>
        <a:ln w="9525" cap="rnd" cmpd="sng" algn="ctr">
          <a:solidFill>
            <a:schemeClr val="accent5">
              <a:hueOff val="345422"/>
              <a:satOff val="32913"/>
              <a:lumOff val="-13726"/>
              <a:alphaOff val="0"/>
            </a:schemeClr>
          </a:solidFill>
          <a:prstDash val="dash"/>
        </a:ln>
        <a:effectLst/>
      </dsp:spPr>
      <dsp:style>
        <a:lnRef idx="1">
          <a:scrgbClr r="0" g="0" b="0"/>
        </a:lnRef>
        <a:fillRef idx="0">
          <a:scrgbClr r="0" g="0" b="0"/>
        </a:fillRef>
        <a:effectRef idx="0">
          <a:scrgbClr r="0" g="0" b="0"/>
        </a:effectRef>
        <a:fontRef idx="minor"/>
      </dsp:style>
    </dsp:sp>
    <dsp:sp modelId="{673FEDFE-4678-46F7-92E4-5A2AD1345DF8}">
      <dsp:nvSpPr>
        <dsp:cNvPr id="0" name=""/>
        <dsp:cNvSpPr/>
      </dsp:nvSpPr>
      <dsp:spPr>
        <a:xfrm>
          <a:off x="7100839" y="1962166"/>
          <a:ext cx="1764831" cy="41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1972</a:t>
          </a:r>
        </a:p>
      </dsp:txBody>
      <dsp:txXfrm>
        <a:off x="7100839" y="1962166"/>
        <a:ext cx="1764831" cy="412895"/>
      </dsp:txXfrm>
    </dsp:sp>
    <dsp:sp modelId="{B204C9B1-AC4D-40D0-BCBB-0B3F5B6C795A}">
      <dsp:nvSpPr>
        <dsp:cNvPr id="0" name=""/>
        <dsp:cNvSpPr/>
      </dsp:nvSpPr>
      <dsp:spPr>
        <a:xfrm>
          <a:off x="6792665" y="1799565"/>
          <a:ext cx="54809" cy="54809"/>
        </a:xfrm>
        <a:prstGeom prst="ellipse">
          <a:avLst/>
        </a:prstGeom>
        <a:solidFill>
          <a:schemeClr val="accent5">
            <a:hueOff val="345422"/>
            <a:satOff val="32913"/>
            <a:lumOff val="-13726"/>
            <a:alphaOff val="0"/>
          </a:schemeClr>
        </a:solidFill>
        <a:ln w="15875" cap="rnd" cmpd="sng" algn="ctr">
          <a:solidFill>
            <a:schemeClr val="accent5">
              <a:hueOff val="345422"/>
              <a:satOff val="32913"/>
              <a:lumOff val="-13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31A85-BEEE-4250-8867-19C4B03B4490}">
      <dsp:nvSpPr>
        <dsp:cNvPr id="0" name=""/>
        <dsp:cNvSpPr/>
      </dsp:nvSpPr>
      <dsp:spPr>
        <a:xfrm>
          <a:off x="6980509" y="509724"/>
          <a:ext cx="2005490" cy="622996"/>
        </a:xfrm>
        <a:prstGeom prst="roundRect">
          <a:avLst/>
        </a:prstGeom>
        <a:solidFill>
          <a:schemeClr val="lt1">
            <a:alpha val="90000"/>
            <a:hueOff val="0"/>
            <a:satOff val="0"/>
            <a:lumOff val="0"/>
            <a:alphaOff val="0"/>
          </a:schemeClr>
        </a:solidFill>
        <a:ln w="15875" cap="rnd" cmpd="sng" algn="ctr">
          <a:solidFill>
            <a:schemeClr val="accent5">
              <a:hueOff val="414507"/>
              <a:satOff val="39495"/>
              <a:lumOff val="-1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analfabetos se integran a votación.</a:t>
          </a:r>
        </a:p>
      </dsp:txBody>
      <dsp:txXfrm>
        <a:off x="7010921" y="540136"/>
        <a:ext cx="1944666" cy="562172"/>
      </dsp:txXfrm>
    </dsp:sp>
    <dsp:sp modelId="{3F2B70A1-1105-4874-95D0-FCF26FEF8DCD}">
      <dsp:nvSpPr>
        <dsp:cNvPr id="0" name=""/>
        <dsp:cNvSpPr/>
      </dsp:nvSpPr>
      <dsp:spPr>
        <a:xfrm>
          <a:off x="7983254" y="1132721"/>
          <a:ext cx="0" cy="694248"/>
        </a:xfrm>
        <a:prstGeom prst="line">
          <a:avLst/>
        </a:prstGeom>
        <a:noFill/>
        <a:ln w="9525" cap="rnd" cmpd="sng" algn="ctr">
          <a:solidFill>
            <a:schemeClr val="accent5">
              <a:hueOff val="414507"/>
              <a:satOff val="39495"/>
              <a:lumOff val="-16471"/>
              <a:alphaOff val="0"/>
            </a:schemeClr>
          </a:solidFill>
          <a:prstDash val="dash"/>
        </a:ln>
        <a:effectLst/>
      </dsp:spPr>
      <dsp:style>
        <a:lnRef idx="1">
          <a:scrgbClr r="0" g="0" b="0"/>
        </a:lnRef>
        <a:fillRef idx="0">
          <a:scrgbClr r="0" g="0" b="0"/>
        </a:fillRef>
        <a:effectRef idx="0">
          <a:scrgbClr r="0" g="0" b="0"/>
        </a:effectRef>
        <a:fontRef idx="minor"/>
      </dsp:style>
    </dsp:sp>
    <dsp:sp modelId="{650DD683-85CF-4E77-8E1A-78E6B0F6E69B}">
      <dsp:nvSpPr>
        <dsp:cNvPr id="0" name=""/>
        <dsp:cNvSpPr/>
      </dsp:nvSpPr>
      <dsp:spPr>
        <a:xfrm>
          <a:off x="7955850" y="1799565"/>
          <a:ext cx="54809" cy="54809"/>
        </a:xfrm>
        <a:prstGeom prst="ellipse">
          <a:avLst/>
        </a:prstGeom>
        <a:solidFill>
          <a:schemeClr val="accent5">
            <a:hueOff val="414507"/>
            <a:satOff val="39495"/>
            <a:lumOff val="-16471"/>
            <a:alphaOff val="0"/>
          </a:schemeClr>
        </a:solidFill>
        <a:ln w="15875" cap="rnd" cmpd="sng" algn="ctr">
          <a:solidFill>
            <a:schemeClr val="accent5">
              <a:hueOff val="414507"/>
              <a:satOff val="39495"/>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34543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97126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F86C53-C114-46D9-A7C7-4C6668B7DF35}"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978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5C556E2A-897C-4E4E-9404-639860EC55E0}" type="datetimeFigureOut">
              <a:rPr lang="es-CL" smtClean="0"/>
              <a:t>21-11-2020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356846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5C556E2A-897C-4E4E-9404-639860EC55E0}" type="datetimeFigureOut">
              <a:rPr lang="es-CL" smtClean="0"/>
              <a:t>21-11-2020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F86C53-C114-46D9-A7C7-4C6668B7DF35}"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134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5C556E2A-897C-4E4E-9404-639860EC55E0}" type="datetimeFigureOut">
              <a:rPr lang="es-CL" smtClean="0"/>
              <a:t>21-11-2020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163664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166354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318122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224186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C556E2A-897C-4E4E-9404-639860EC55E0}" type="datetimeFigureOut">
              <a:rPr lang="es-CL" smtClean="0"/>
              <a:t>21-11-2020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208588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556E2A-897C-4E4E-9404-639860EC55E0}" type="datetimeFigureOut">
              <a:rPr lang="es-CL" smtClean="0"/>
              <a:t>21-11-2020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315030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556E2A-897C-4E4E-9404-639860EC55E0}" type="datetimeFigureOut">
              <a:rPr lang="es-CL" smtClean="0"/>
              <a:t>21-11-2020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20325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556E2A-897C-4E4E-9404-639860EC55E0}" type="datetimeFigureOut">
              <a:rPr lang="es-CL" smtClean="0"/>
              <a:t>21-11-2020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84526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56E2A-897C-4E4E-9404-639860EC55E0}" type="datetimeFigureOut">
              <a:rPr lang="es-CL" smtClean="0"/>
              <a:t>21-11-2020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191008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C556E2A-897C-4E4E-9404-639860EC55E0}" type="datetimeFigureOut">
              <a:rPr lang="es-CL" smtClean="0"/>
              <a:t>21-11-2020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292450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C556E2A-897C-4E4E-9404-639860EC55E0}" type="datetimeFigureOut">
              <a:rPr lang="es-CL" smtClean="0"/>
              <a:t>21-11-2020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F86C53-C114-46D9-A7C7-4C6668B7DF35}" type="slidenum">
              <a:rPr lang="es-CL" smtClean="0"/>
              <a:t>‹Nº›</a:t>
            </a:fld>
            <a:endParaRPr lang="es-CL"/>
          </a:p>
        </p:txBody>
      </p:sp>
    </p:spTree>
    <p:extLst>
      <p:ext uri="{BB962C8B-B14F-4D97-AF65-F5344CB8AC3E}">
        <p14:creationId xmlns:p14="http://schemas.microsoft.com/office/powerpoint/2010/main" val="216908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556E2A-897C-4E4E-9404-639860EC55E0}" type="datetimeFigureOut">
              <a:rPr lang="es-CL" smtClean="0"/>
              <a:t>21-11-2020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BF86C53-C114-46D9-A7C7-4C6668B7DF35}" type="slidenum">
              <a:rPr lang="es-CL" smtClean="0"/>
              <a:t>‹Nº›</a:t>
            </a:fld>
            <a:endParaRPr lang="es-CL"/>
          </a:p>
        </p:txBody>
      </p:sp>
    </p:spTree>
    <p:extLst>
      <p:ext uri="{BB962C8B-B14F-4D97-AF65-F5344CB8AC3E}">
        <p14:creationId xmlns:p14="http://schemas.microsoft.com/office/powerpoint/2010/main" val="2666510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534FDE-FEC8-4A3D-A802-2781086DB2FF}"/>
              </a:ext>
            </a:extLst>
          </p:cNvPr>
          <p:cNvSpPr/>
          <p:nvPr/>
        </p:nvSpPr>
        <p:spPr>
          <a:xfrm>
            <a:off x="2039541" y="0"/>
            <a:ext cx="2687204"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7296F4B9-87E3-4C1D-9996-320FBB0FA0EE}"/>
              </a:ext>
            </a:extLst>
          </p:cNvPr>
          <p:cNvSpPr>
            <a:spLocks noGrp="1"/>
          </p:cNvSpPr>
          <p:nvPr>
            <p:ph type="title"/>
          </p:nvPr>
        </p:nvSpPr>
        <p:spPr>
          <a:xfrm>
            <a:off x="2053883" y="1093380"/>
            <a:ext cx="2684045" cy="4671240"/>
          </a:xfrm>
        </p:spPr>
        <p:txBody>
          <a:bodyPr anchor="ctr">
            <a:normAutofit/>
          </a:bodyPr>
          <a:lstStyle/>
          <a:p>
            <a:pPr algn="ctr"/>
            <a:r>
              <a:rPr lang="es-CL"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CLASE HISTORIA</a:t>
            </a:r>
            <a:br>
              <a:rPr lang="es-CL"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s-CL"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23 DE NOVIEMBRE</a:t>
            </a:r>
          </a:p>
        </p:txBody>
      </p:sp>
      <p:sp>
        <p:nvSpPr>
          <p:cNvPr id="3" name="Marcador de contenido 2">
            <a:extLst>
              <a:ext uri="{FF2B5EF4-FFF2-40B4-BE49-F238E27FC236}">
                <a16:creationId xmlns:a16="http://schemas.microsoft.com/office/drawing/2014/main" id="{D40563B2-CBE9-48DE-A3AD-B2FD2A0EE704}"/>
              </a:ext>
            </a:extLst>
          </p:cNvPr>
          <p:cNvSpPr>
            <a:spLocks noGrp="1"/>
          </p:cNvSpPr>
          <p:nvPr>
            <p:ph idx="1"/>
          </p:nvPr>
        </p:nvSpPr>
        <p:spPr>
          <a:xfrm>
            <a:off x="5488131" y="1093380"/>
            <a:ext cx="4664328" cy="4679250"/>
          </a:xfrm>
        </p:spPr>
        <p:txBody>
          <a:bodyPr anchor="ctr">
            <a:normAutofit/>
          </a:bodyPr>
          <a:lstStyle/>
          <a:p>
            <a:pPr algn="just">
              <a:lnSpc>
                <a:spcPct val="90000"/>
              </a:lnSpc>
            </a:pPr>
            <a:r>
              <a:rPr lang="es-CL" dirty="0"/>
              <a:t>(se escribe) OA:</a:t>
            </a:r>
          </a:p>
          <a:p>
            <a:pPr algn="just"/>
            <a:r>
              <a:rPr lang="es-CL" sz="1800" b="1" u="sng" dirty="0">
                <a:effectLst/>
                <a:latin typeface="Century Gothic (Cuerpo)"/>
                <a:ea typeface="Calibri" panose="020F0502020204030204" pitchFamily="34" charset="0"/>
              </a:rPr>
              <a:t>SINTETIZAR</a:t>
            </a:r>
            <a:r>
              <a:rPr lang="es-CL" sz="1800" dirty="0">
                <a:effectLst/>
                <a:latin typeface="Century Gothic (Cuerpo)"/>
                <a:ea typeface="Calibri" panose="020F0502020204030204" pitchFamily="34" charset="0"/>
              </a:rPr>
              <a:t> contenidos y aprendizajes segundo semestre.</a:t>
            </a:r>
            <a:endParaRPr lang="es-CL" dirty="0">
              <a:latin typeface="Century Gothic (Cuerpo)"/>
            </a:endParaRPr>
          </a:p>
          <a:p>
            <a:pPr algn="just"/>
            <a:r>
              <a:rPr lang="es-CL" dirty="0"/>
              <a:t>(no se escribe) Se espera que hoy:</a:t>
            </a:r>
          </a:p>
          <a:p>
            <a:pPr algn="just">
              <a:lnSpc>
                <a:spcPct val="90000"/>
              </a:lnSpc>
            </a:pPr>
            <a:r>
              <a:rPr lang="es-CL" dirty="0"/>
              <a:t>Los estudiantes sean capaces de </a:t>
            </a:r>
            <a:r>
              <a:rPr lang="es-CL" b="1" u="sng" dirty="0"/>
              <a:t>REPASAR</a:t>
            </a:r>
            <a:r>
              <a:rPr lang="es-CL" dirty="0"/>
              <a:t> para </a:t>
            </a:r>
            <a:r>
              <a:rPr lang="es-CL" b="1" u="sng" dirty="0"/>
              <a:t>DEMOSTRAR</a:t>
            </a:r>
            <a:r>
              <a:rPr lang="es-CL" dirty="0"/>
              <a:t> los aprendizajes obtenidos durante el segundo semestre.</a:t>
            </a:r>
          </a:p>
        </p:txBody>
      </p:sp>
    </p:spTree>
    <p:extLst>
      <p:ext uri="{BB962C8B-B14F-4D97-AF65-F5344CB8AC3E}">
        <p14:creationId xmlns:p14="http://schemas.microsoft.com/office/powerpoint/2010/main" val="400751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3E57D-AEDC-4122-B488-2D3D47555435}"/>
              </a:ext>
            </a:extLst>
          </p:cNvPr>
          <p:cNvSpPr>
            <a:spLocks noGrp="1"/>
          </p:cNvSpPr>
          <p:nvPr>
            <p:ph type="title"/>
          </p:nvPr>
        </p:nvSpPr>
        <p:spPr/>
        <p:txBody>
          <a:bodyPr/>
          <a:lstStyle/>
          <a:p>
            <a:pPr algn="ctr"/>
            <a:r>
              <a:rPr lang="es-CL" dirty="0"/>
              <a:t>Iglesia católica colonial</a:t>
            </a:r>
          </a:p>
        </p:txBody>
      </p:sp>
      <p:sp>
        <p:nvSpPr>
          <p:cNvPr id="3" name="Marcador de contenido 2">
            <a:extLst>
              <a:ext uri="{FF2B5EF4-FFF2-40B4-BE49-F238E27FC236}">
                <a16:creationId xmlns:a16="http://schemas.microsoft.com/office/drawing/2014/main" id="{341306AC-1260-4A99-8293-E0C842A7A251}"/>
              </a:ext>
            </a:extLst>
          </p:cNvPr>
          <p:cNvSpPr>
            <a:spLocks noGrp="1"/>
          </p:cNvSpPr>
          <p:nvPr>
            <p:ph sz="half" idx="1"/>
          </p:nvPr>
        </p:nvSpPr>
        <p:spPr/>
        <p:txBody>
          <a:bodyPr/>
          <a:lstStyle/>
          <a:p>
            <a:r>
              <a:rPr lang="es-CL" dirty="0"/>
              <a:t>Vínculo de patronato:</a:t>
            </a:r>
          </a:p>
          <a:p>
            <a:r>
              <a:rPr lang="es-CL" dirty="0"/>
              <a:t>Obligaciones entre:</a:t>
            </a:r>
          </a:p>
          <a:p>
            <a:pPr>
              <a:buFont typeface="+mj-lt"/>
              <a:buAutoNum type="arabicPeriod"/>
            </a:pPr>
            <a:r>
              <a:rPr lang="es-CL" dirty="0"/>
              <a:t>Corona.</a:t>
            </a:r>
          </a:p>
          <a:p>
            <a:pPr>
              <a:buFont typeface="+mj-lt"/>
              <a:buAutoNum type="arabicPeriod"/>
            </a:pPr>
            <a:r>
              <a:rPr lang="es-CL" dirty="0"/>
              <a:t>Iglesia.</a:t>
            </a:r>
          </a:p>
          <a:p>
            <a:r>
              <a:rPr lang="es-CL" dirty="0"/>
              <a:t>Ejemplo:</a:t>
            </a:r>
          </a:p>
          <a:p>
            <a:pPr>
              <a:buFont typeface="+mj-lt"/>
              <a:buAutoNum type="arabicPeriod"/>
            </a:pPr>
            <a:r>
              <a:rPr lang="es-CL" dirty="0"/>
              <a:t>Diezmo.</a:t>
            </a:r>
          </a:p>
          <a:p>
            <a:pPr>
              <a:buFont typeface="+mj-lt"/>
              <a:buAutoNum type="arabicPeriod"/>
            </a:pPr>
            <a:r>
              <a:rPr lang="es-CL" dirty="0"/>
              <a:t>Evangelización.</a:t>
            </a:r>
          </a:p>
        </p:txBody>
      </p:sp>
      <p:pic>
        <p:nvPicPr>
          <p:cNvPr id="6" name="Marcador de contenido 5">
            <a:extLst>
              <a:ext uri="{FF2B5EF4-FFF2-40B4-BE49-F238E27FC236}">
                <a16:creationId xmlns:a16="http://schemas.microsoft.com/office/drawing/2014/main" id="{5E08EBF6-E55D-4615-A43E-4DF2DC46E4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3193" y="2224770"/>
            <a:ext cx="4585263" cy="2854326"/>
          </a:xfrm>
        </p:spPr>
      </p:pic>
    </p:spTree>
    <p:extLst>
      <p:ext uri="{BB962C8B-B14F-4D97-AF65-F5344CB8AC3E}">
        <p14:creationId xmlns:p14="http://schemas.microsoft.com/office/powerpoint/2010/main" val="71372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955FC-C331-4FCD-8FF6-E52F7B8209A5}"/>
              </a:ext>
            </a:extLst>
          </p:cNvPr>
          <p:cNvSpPr>
            <a:spLocks noGrp="1"/>
          </p:cNvSpPr>
          <p:nvPr>
            <p:ph type="title"/>
          </p:nvPr>
        </p:nvSpPr>
        <p:spPr/>
        <p:txBody>
          <a:bodyPr/>
          <a:lstStyle/>
          <a:p>
            <a:pPr algn="ctr"/>
            <a:r>
              <a:rPr lang="es-CL" dirty="0"/>
              <a:t>Labores de la iglesia</a:t>
            </a:r>
          </a:p>
        </p:txBody>
      </p:sp>
      <p:sp>
        <p:nvSpPr>
          <p:cNvPr id="3" name="Marcador de contenido 2">
            <a:extLst>
              <a:ext uri="{FF2B5EF4-FFF2-40B4-BE49-F238E27FC236}">
                <a16:creationId xmlns:a16="http://schemas.microsoft.com/office/drawing/2014/main" id="{27E47E07-D8C0-4BEC-A496-5D07E6F60BBE}"/>
              </a:ext>
            </a:extLst>
          </p:cNvPr>
          <p:cNvSpPr>
            <a:spLocks noGrp="1"/>
          </p:cNvSpPr>
          <p:nvPr>
            <p:ph sz="half" idx="1"/>
          </p:nvPr>
        </p:nvSpPr>
        <p:spPr/>
        <p:txBody>
          <a:bodyPr/>
          <a:lstStyle/>
          <a:p>
            <a:pPr>
              <a:buFont typeface="+mj-lt"/>
              <a:buAutoNum type="arabicPeriod"/>
            </a:pPr>
            <a:r>
              <a:rPr lang="es-CL" dirty="0"/>
              <a:t>Evangelización.</a:t>
            </a:r>
          </a:p>
          <a:p>
            <a:pPr>
              <a:buFont typeface="+mj-lt"/>
              <a:buAutoNum type="arabicPeriod"/>
            </a:pPr>
            <a:r>
              <a:rPr lang="es-CL" dirty="0"/>
              <a:t>Monopolio educación.</a:t>
            </a:r>
          </a:p>
          <a:p>
            <a:pPr>
              <a:buFont typeface="+mj-lt"/>
              <a:buAutoNum type="arabicPeriod"/>
            </a:pPr>
            <a:r>
              <a:rPr lang="es-CL" dirty="0"/>
              <a:t>Actividades agrícolas y manufactureras.</a:t>
            </a:r>
          </a:p>
        </p:txBody>
      </p:sp>
      <p:pic>
        <p:nvPicPr>
          <p:cNvPr id="6" name="Marcador de contenido 5">
            <a:extLst>
              <a:ext uri="{FF2B5EF4-FFF2-40B4-BE49-F238E27FC236}">
                <a16:creationId xmlns:a16="http://schemas.microsoft.com/office/drawing/2014/main" id="{87FA0FE6-4E4F-499C-B0CF-BF684D6A11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3077" y="1905000"/>
            <a:ext cx="3431094" cy="3438525"/>
          </a:xfrm>
        </p:spPr>
      </p:pic>
    </p:spTree>
    <p:extLst>
      <p:ext uri="{BB962C8B-B14F-4D97-AF65-F5344CB8AC3E}">
        <p14:creationId xmlns:p14="http://schemas.microsoft.com/office/powerpoint/2010/main" val="156127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A5B8C-40AE-4663-8E0D-F4B8E9BC9222}"/>
              </a:ext>
            </a:extLst>
          </p:cNvPr>
          <p:cNvSpPr>
            <a:spLocks noGrp="1"/>
          </p:cNvSpPr>
          <p:nvPr>
            <p:ph type="title"/>
          </p:nvPr>
        </p:nvSpPr>
        <p:spPr/>
        <p:txBody>
          <a:bodyPr/>
          <a:lstStyle/>
          <a:p>
            <a:pPr algn="ctr"/>
            <a:r>
              <a:rPr lang="es-CL" dirty="0"/>
              <a:t>Labor colateral</a:t>
            </a:r>
          </a:p>
        </p:txBody>
      </p:sp>
      <p:sp>
        <p:nvSpPr>
          <p:cNvPr id="3" name="Marcador de contenido 2">
            <a:extLst>
              <a:ext uri="{FF2B5EF4-FFF2-40B4-BE49-F238E27FC236}">
                <a16:creationId xmlns:a16="http://schemas.microsoft.com/office/drawing/2014/main" id="{D053B89F-4F8B-4360-BA65-0D11B455582C}"/>
              </a:ext>
            </a:extLst>
          </p:cNvPr>
          <p:cNvSpPr>
            <a:spLocks noGrp="1"/>
          </p:cNvSpPr>
          <p:nvPr>
            <p:ph sz="half" idx="1"/>
          </p:nvPr>
        </p:nvSpPr>
        <p:spPr/>
        <p:txBody>
          <a:bodyPr/>
          <a:lstStyle/>
          <a:p>
            <a:r>
              <a:rPr lang="es-CL" dirty="0"/>
              <a:t>Sincretismo cultural:</a:t>
            </a:r>
          </a:p>
          <a:p>
            <a:pPr algn="just"/>
            <a:r>
              <a:rPr lang="es-MX" dirty="0"/>
              <a:t>“Proceso en que dos o más culturas se mezclan para crear una nueva conservando rasgos de las predecesoras”.</a:t>
            </a:r>
            <a:endParaRPr lang="es-CL" dirty="0"/>
          </a:p>
        </p:txBody>
      </p:sp>
      <p:pic>
        <p:nvPicPr>
          <p:cNvPr id="6" name="Marcador de contenido 5">
            <a:extLst>
              <a:ext uri="{FF2B5EF4-FFF2-40B4-BE49-F238E27FC236}">
                <a16:creationId xmlns:a16="http://schemas.microsoft.com/office/drawing/2014/main" id="{F5257D9A-D119-4BB7-881D-4738853F05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05486" y="2125663"/>
            <a:ext cx="3253808" cy="3778250"/>
          </a:xfrm>
        </p:spPr>
      </p:pic>
    </p:spTree>
    <p:extLst>
      <p:ext uri="{BB962C8B-B14F-4D97-AF65-F5344CB8AC3E}">
        <p14:creationId xmlns:p14="http://schemas.microsoft.com/office/powerpoint/2010/main" val="83879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8DC4B-A898-4961-B116-0BA471D9BA72}"/>
              </a:ext>
            </a:extLst>
          </p:cNvPr>
          <p:cNvSpPr>
            <a:spLocks noGrp="1"/>
          </p:cNvSpPr>
          <p:nvPr>
            <p:ph type="title"/>
          </p:nvPr>
        </p:nvSpPr>
        <p:spPr/>
        <p:txBody>
          <a:bodyPr/>
          <a:lstStyle/>
          <a:p>
            <a:pPr algn="ctr"/>
            <a:r>
              <a:rPr lang="es-CL" dirty="0"/>
              <a:t>Conflicto de intereses</a:t>
            </a:r>
          </a:p>
        </p:txBody>
      </p:sp>
      <p:sp>
        <p:nvSpPr>
          <p:cNvPr id="3" name="Marcador de contenido 2">
            <a:extLst>
              <a:ext uri="{FF2B5EF4-FFF2-40B4-BE49-F238E27FC236}">
                <a16:creationId xmlns:a16="http://schemas.microsoft.com/office/drawing/2014/main" id="{C459602C-33F0-466F-B4F4-92D4FDACB028}"/>
              </a:ext>
            </a:extLst>
          </p:cNvPr>
          <p:cNvSpPr>
            <a:spLocks noGrp="1"/>
          </p:cNvSpPr>
          <p:nvPr>
            <p:ph sz="half" idx="1"/>
          </p:nvPr>
        </p:nvSpPr>
        <p:spPr/>
        <p:txBody>
          <a:bodyPr/>
          <a:lstStyle/>
          <a:p>
            <a:pPr algn="just"/>
            <a:r>
              <a:rPr lang="es-CL" dirty="0"/>
              <a:t>Idea convivencia pacífica atenta contra:</a:t>
            </a:r>
          </a:p>
          <a:p>
            <a:pPr algn="just">
              <a:buFont typeface="+mj-lt"/>
              <a:buAutoNum type="arabicPeriod"/>
            </a:pPr>
            <a:r>
              <a:rPr lang="es-CL" dirty="0"/>
              <a:t>Dominio corona súbditos en América.</a:t>
            </a:r>
          </a:p>
          <a:p>
            <a:pPr algn="just">
              <a:buFont typeface="+mj-lt"/>
              <a:buAutoNum type="arabicPeriod"/>
            </a:pPr>
            <a:r>
              <a:rPr lang="es-CL" dirty="0"/>
              <a:t>Motor de la economía colonial basado en la relación dominador y dominado.</a:t>
            </a:r>
          </a:p>
        </p:txBody>
      </p:sp>
      <p:pic>
        <p:nvPicPr>
          <p:cNvPr id="6" name="Marcador de contenido 5">
            <a:extLst>
              <a:ext uri="{FF2B5EF4-FFF2-40B4-BE49-F238E27FC236}">
                <a16:creationId xmlns:a16="http://schemas.microsoft.com/office/drawing/2014/main" id="{8212CED2-AB1D-47AC-B31D-A07A552F49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0685" y="2249714"/>
            <a:ext cx="3715657" cy="2830286"/>
          </a:xfrm>
        </p:spPr>
      </p:pic>
    </p:spTree>
    <p:extLst>
      <p:ext uri="{BB962C8B-B14F-4D97-AF65-F5344CB8AC3E}">
        <p14:creationId xmlns:p14="http://schemas.microsoft.com/office/powerpoint/2010/main" val="236219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EA8E0-F09F-4A13-B36E-89875608D519}"/>
              </a:ext>
            </a:extLst>
          </p:cNvPr>
          <p:cNvSpPr>
            <a:spLocks noGrp="1"/>
          </p:cNvSpPr>
          <p:nvPr>
            <p:ph type="title"/>
          </p:nvPr>
        </p:nvSpPr>
        <p:spPr/>
        <p:txBody>
          <a:bodyPr/>
          <a:lstStyle/>
          <a:p>
            <a:pPr algn="ctr"/>
            <a:r>
              <a:rPr lang="es-CL" dirty="0"/>
              <a:t>Resultado</a:t>
            </a:r>
          </a:p>
        </p:txBody>
      </p:sp>
      <p:sp>
        <p:nvSpPr>
          <p:cNvPr id="3" name="Marcador de contenido 2">
            <a:extLst>
              <a:ext uri="{FF2B5EF4-FFF2-40B4-BE49-F238E27FC236}">
                <a16:creationId xmlns:a16="http://schemas.microsoft.com/office/drawing/2014/main" id="{11C9A348-1F68-405E-8E3E-4F2793D5A03E}"/>
              </a:ext>
            </a:extLst>
          </p:cNvPr>
          <p:cNvSpPr>
            <a:spLocks noGrp="1"/>
          </p:cNvSpPr>
          <p:nvPr>
            <p:ph sz="half" idx="1"/>
          </p:nvPr>
        </p:nvSpPr>
        <p:spPr/>
        <p:txBody>
          <a:bodyPr/>
          <a:lstStyle/>
          <a:p>
            <a:r>
              <a:rPr lang="es-CL" dirty="0"/>
              <a:t>1767.</a:t>
            </a:r>
          </a:p>
          <a:p>
            <a:r>
              <a:rPr lang="es-CL" dirty="0"/>
              <a:t>Expulsión de América de la compañía de Jesús.</a:t>
            </a:r>
          </a:p>
        </p:txBody>
      </p:sp>
      <p:pic>
        <p:nvPicPr>
          <p:cNvPr id="6" name="Marcador de contenido 5">
            <a:extLst>
              <a:ext uri="{FF2B5EF4-FFF2-40B4-BE49-F238E27FC236}">
                <a16:creationId xmlns:a16="http://schemas.microsoft.com/office/drawing/2014/main" id="{76C6E77B-0C62-4259-827E-7D76A94318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2686" y="1905000"/>
            <a:ext cx="4711927" cy="3727252"/>
          </a:xfrm>
        </p:spPr>
      </p:pic>
    </p:spTree>
    <p:extLst>
      <p:ext uri="{BB962C8B-B14F-4D97-AF65-F5344CB8AC3E}">
        <p14:creationId xmlns:p14="http://schemas.microsoft.com/office/powerpoint/2010/main" val="246718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4" name="Group 11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8" name="Rectangle 12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2" name="Rectangle 131">
            <a:extLst>
              <a:ext uri="{FF2B5EF4-FFF2-40B4-BE49-F238E27FC236}">
                <a16:creationId xmlns:a16="http://schemas.microsoft.com/office/drawing/2014/main" id="{95FFA5E0-4C70-431D-A19D-18415F6C40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5" name="Imagen 34" descr="Imagen que contiene texto&#10;&#10;Descripción generada con confianza muy alta">
            <a:extLst>
              <a:ext uri="{FF2B5EF4-FFF2-40B4-BE49-F238E27FC236}">
                <a16:creationId xmlns:a16="http://schemas.microsoft.com/office/drawing/2014/main" id="{3115D867-D565-4006-8507-211256EDC61D}"/>
              </a:ext>
            </a:extLst>
          </p:cNvPr>
          <p:cNvPicPr>
            <a:picLocks noChangeAspect="1"/>
          </p:cNvPicPr>
          <p:nvPr/>
        </p:nvPicPr>
        <p:blipFill rotWithShape="1">
          <a:blip r:embed="rId2">
            <a:extLst>
              <a:ext uri="{28A0092B-C50C-407E-A947-70E740481C1C}">
                <a14:useLocalDpi xmlns:a14="http://schemas.microsoft.com/office/drawing/2010/main" val="0"/>
              </a:ext>
            </a:extLst>
          </a:blip>
          <a:srcRect l="11626" r="-2" b="-2"/>
          <a:stretch/>
        </p:blipFill>
        <p:spPr>
          <a:xfrm>
            <a:off x="0" y="10"/>
            <a:ext cx="12192000" cy="6857990"/>
          </a:xfrm>
          <a:prstGeom prst="rect">
            <a:avLst/>
          </a:prstGeom>
        </p:spPr>
      </p:pic>
      <p:sp>
        <p:nvSpPr>
          <p:cNvPr id="134" name="Freeform 5">
            <a:extLst>
              <a:ext uri="{FF2B5EF4-FFF2-40B4-BE49-F238E27FC236}">
                <a16:creationId xmlns:a16="http://schemas.microsoft.com/office/drawing/2014/main" id="{4536C52F-C11B-4718-8B63-3E4A43465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4FC6BB0B-F54F-4737-8E51-B4EAAE2B1655}"/>
              </a:ext>
            </a:extLst>
          </p:cNvPr>
          <p:cNvSpPr>
            <a:spLocks noGrp="1"/>
          </p:cNvSpPr>
          <p:nvPr>
            <p:ph type="title"/>
          </p:nvPr>
        </p:nvSpPr>
        <p:spPr>
          <a:xfrm>
            <a:off x="1083733" y="3962400"/>
            <a:ext cx="8458200" cy="958911"/>
          </a:xfrm>
        </p:spPr>
        <p:txBody>
          <a:bodyPr vert="horz" lIns="91440" tIns="45720" rIns="91440" bIns="45720" rtlCol="0" anchor="b">
            <a:noAutofit/>
          </a:bodyPr>
          <a:lstStyle/>
          <a:p>
            <a:r>
              <a:rPr lang="es-MX" sz="3200" dirty="0">
                <a:solidFill>
                  <a:srgbClr val="FEFFFF"/>
                </a:solidFill>
              </a:rPr>
              <a:t>Economía colonial</a:t>
            </a:r>
            <a:endParaRPr lang="en-US" sz="3200" dirty="0">
              <a:solidFill>
                <a:srgbClr val="FEFFFF"/>
              </a:solidFill>
            </a:endParaRPr>
          </a:p>
        </p:txBody>
      </p:sp>
    </p:spTree>
    <p:extLst>
      <p:ext uri="{BB962C8B-B14F-4D97-AF65-F5344CB8AC3E}">
        <p14:creationId xmlns:p14="http://schemas.microsoft.com/office/powerpoint/2010/main" val="255876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8FE82-4DBF-4E04-BC31-A5CEE7AD99DD}"/>
              </a:ext>
            </a:extLst>
          </p:cNvPr>
          <p:cNvSpPr>
            <a:spLocks noGrp="1"/>
          </p:cNvSpPr>
          <p:nvPr>
            <p:ph type="title"/>
          </p:nvPr>
        </p:nvSpPr>
        <p:spPr/>
        <p:txBody>
          <a:bodyPr/>
          <a:lstStyle/>
          <a:p>
            <a:pPr algn="ctr"/>
            <a:r>
              <a:rPr lang="es-CL" dirty="0"/>
              <a:t>Contexto</a:t>
            </a:r>
          </a:p>
        </p:txBody>
      </p:sp>
      <p:sp>
        <p:nvSpPr>
          <p:cNvPr id="3" name="Marcador de contenido 2">
            <a:extLst>
              <a:ext uri="{FF2B5EF4-FFF2-40B4-BE49-F238E27FC236}">
                <a16:creationId xmlns:a16="http://schemas.microsoft.com/office/drawing/2014/main" id="{CE1AB43E-A72A-4194-8BF7-A97E4691E6AA}"/>
              </a:ext>
            </a:extLst>
          </p:cNvPr>
          <p:cNvSpPr>
            <a:spLocks noGrp="1"/>
          </p:cNvSpPr>
          <p:nvPr>
            <p:ph sz="half" idx="1"/>
          </p:nvPr>
        </p:nvSpPr>
        <p:spPr/>
        <p:txBody>
          <a:bodyPr/>
          <a:lstStyle/>
          <a:p>
            <a:r>
              <a:rPr lang="es-CL" dirty="0"/>
              <a:t>Mercantilismo y monopolio entre:</a:t>
            </a:r>
          </a:p>
          <a:p>
            <a:pPr>
              <a:buFont typeface="+mj-lt"/>
              <a:buAutoNum type="arabicPeriod"/>
            </a:pPr>
            <a:r>
              <a:rPr lang="es-CL" dirty="0"/>
              <a:t>España.</a:t>
            </a:r>
          </a:p>
          <a:p>
            <a:pPr>
              <a:buFont typeface="+mj-lt"/>
              <a:buAutoNum type="arabicPeriod"/>
            </a:pPr>
            <a:r>
              <a:rPr lang="es-CL" dirty="0"/>
              <a:t>Colonias americanas.</a:t>
            </a:r>
          </a:p>
        </p:txBody>
      </p:sp>
      <p:pic>
        <p:nvPicPr>
          <p:cNvPr id="6" name="Marcador de contenido 5">
            <a:extLst>
              <a:ext uri="{FF2B5EF4-FFF2-40B4-BE49-F238E27FC236}">
                <a16:creationId xmlns:a16="http://schemas.microsoft.com/office/drawing/2014/main" id="{93748C69-767D-4225-85C9-D20DC398DD1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133601"/>
            <a:ext cx="4313238" cy="3556418"/>
          </a:xfrm>
        </p:spPr>
      </p:pic>
    </p:spTree>
    <p:extLst>
      <p:ext uri="{BB962C8B-B14F-4D97-AF65-F5344CB8AC3E}">
        <p14:creationId xmlns:p14="http://schemas.microsoft.com/office/powerpoint/2010/main" val="26333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8FA36-EC04-4F14-89C7-480B6C181460}"/>
              </a:ext>
            </a:extLst>
          </p:cNvPr>
          <p:cNvSpPr>
            <a:spLocks noGrp="1"/>
          </p:cNvSpPr>
          <p:nvPr>
            <p:ph type="title"/>
          </p:nvPr>
        </p:nvSpPr>
        <p:spPr/>
        <p:txBody>
          <a:bodyPr/>
          <a:lstStyle/>
          <a:p>
            <a:pPr algn="ctr"/>
            <a:r>
              <a:rPr lang="es-CL" dirty="0"/>
              <a:t>Mercantilismo</a:t>
            </a:r>
          </a:p>
        </p:txBody>
      </p:sp>
      <p:sp>
        <p:nvSpPr>
          <p:cNvPr id="3" name="Marcador de contenido 2">
            <a:extLst>
              <a:ext uri="{FF2B5EF4-FFF2-40B4-BE49-F238E27FC236}">
                <a16:creationId xmlns:a16="http://schemas.microsoft.com/office/drawing/2014/main" id="{6FA68C6C-C425-4E87-886F-BB2981D0651B}"/>
              </a:ext>
            </a:extLst>
          </p:cNvPr>
          <p:cNvSpPr>
            <a:spLocks noGrp="1"/>
          </p:cNvSpPr>
          <p:nvPr>
            <p:ph sz="half" idx="1"/>
          </p:nvPr>
        </p:nvSpPr>
        <p:spPr>
          <a:xfrm>
            <a:off x="2589211" y="2133600"/>
            <a:ext cx="9036731" cy="3777622"/>
          </a:xfrm>
        </p:spPr>
        <p:txBody>
          <a:bodyPr/>
          <a:lstStyle/>
          <a:p>
            <a:pPr algn="just"/>
            <a:r>
              <a:rPr lang="es-MX" dirty="0"/>
              <a:t>Sistema que a través de la posesión de metales preciosos, como oro y plata, determinaba la riqueza de una nación.</a:t>
            </a:r>
            <a:endParaRPr lang="es-CL" dirty="0"/>
          </a:p>
        </p:txBody>
      </p:sp>
      <p:pic>
        <p:nvPicPr>
          <p:cNvPr id="6" name="Marcador de contenido 5">
            <a:extLst>
              <a:ext uri="{FF2B5EF4-FFF2-40B4-BE49-F238E27FC236}">
                <a16:creationId xmlns:a16="http://schemas.microsoft.com/office/drawing/2014/main" id="{21C9C3EE-6316-4CCB-95AF-42AFC888FF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7089" y="3385732"/>
            <a:ext cx="3623356" cy="2158725"/>
          </a:xfrm>
        </p:spPr>
      </p:pic>
    </p:spTree>
    <p:extLst>
      <p:ext uri="{BB962C8B-B14F-4D97-AF65-F5344CB8AC3E}">
        <p14:creationId xmlns:p14="http://schemas.microsoft.com/office/powerpoint/2010/main" val="57029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A83E7-1FFF-4C24-A1D1-20E6AB0220AC}"/>
              </a:ext>
            </a:extLst>
          </p:cNvPr>
          <p:cNvSpPr>
            <a:spLocks noGrp="1"/>
          </p:cNvSpPr>
          <p:nvPr>
            <p:ph type="title"/>
          </p:nvPr>
        </p:nvSpPr>
        <p:spPr/>
        <p:txBody>
          <a:bodyPr/>
          <a:lstStyle/>
          <a:p>
            <a:pPr algn="ctr"/>
            <a:r>
              <a:rPr lang="es-CL" dirty="0"/>
              <a:t>Monopolio</a:t>
            </a:r>
          </a:p>
        </p:txBody>
      </p:sp>
      <p:sp>
        <p:nvSpPr>
          <p:cNvPr id="3" name="Marcador de contenido 2">
            <a:extLst>
              <a:ext uri="{FF2B5EF4-FFF2-40B4-BE49-F238E27FC236}">
                <a16:creationId xmlns:a16="http://schemas.microsoft.com/office/drawing/2014/main" id="{E50D3163-340A-4697-BD83-436F21CCD719}"/>
              </a:ext>
            </a:extLst>
          </p:cNvPr>
          <p:cNvSpPr>
            <a:spLocks noGrp="1"/>
          </p:cNvSpPr>
          <p:nvPr>
            <p:ph sz="half" idx="1"/>
          </p:nvPr>
        </p:nvSpPr>
        <p:spPr>
          <a:xfrm>
            <a:off x="2589212" y="2133600"/>
            <a:ext cx="8398102" cy="3777622"/>
          </a:xfrm>
        </p:spPr>
        <p:txBody>
          <a:bodyPr/>
          <a:lstStyle/>
          <a:p>
            <a:r>
              <a:rPr lang="es-CL" dirty="0"/>
              <a:t>Relación exclusiva de intercambio</a:t>
            </a:r>
          </a:p>
        </p:txBody>
      </p:sp>
      <p:pic>
        <p:nvPicPr>
          <p:cNvPr id="6" name="Marcador de contenido 5">
            <a:extLst>
              <a:ext uri="{FF2B5EF4-FFF2-40B4-BE49-F238E27FC236}">
                <a16:creationId xmlns:a16="http://schemas.microsoft.com/office/drawing/2014/main" id="{18C6425E-19A1-4DB2-A40F-08A56C8C4A2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1644" y="3023429"/>
            <a:ext cx="4313238" cy="2887793"/>
          </a:xfrm>
        </p:spPr>
      </p:pic>
    </p:spTree>
    <p:extLst>
      <p:ext uri="{BB962C8B-B14F-4D97-AF65-F5344CB8AC3E}">
        <p14:creationId xmlns:p14="http://schemas.microsoft.com/office/powerpoint/2010/main" val="34614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5400F-CB91-45A8-A6D7-98CB3FEAB53C}"/>
              </a:ext>
            </a:extLst>
          </p:cNvPr>
          <p:cNvSpPr>
            <a:spLocks noGrp="1"/>
          </p:cNvSpPr>
          <p:nvPr>
            <p:ph type="title"/>
          </p:nvPr>
        </p:nvSpPr>
        <p:spPr/>
        <p:txBody>
          <a:bodyPr/>
          <a:lstStyle/>
          <a:p>
            <a:pPr algn="ctr"/>
            <a:r>
              <a:rPr lang="es-CL" dirty="0"/>
              <a:t>Sistema</a:t>
            </a:r>
          </a:p>
        </p:txBody>
      </p:sp>
      <p:sp>
        <p:nvSpPr>
          <p:cNvPr id="3" name="Marcador de contenido 2">
            <a:extLst>
              <a:ext uri="{FF2B5EF4-FFF2-40B4-BE49-F238E27FC236}">
                <a16:creationId xmlns:a16="http://schemas.microsoft.com/office/drawing/2014/main" id="{9BF59712-B3A1-43C4-86D7-D93D662A0B71}"/>
              </a:ext>
            </a:extLst>
          </p:cNvPr>
          <p:cNvSpPr>
            <a:spLocks noGrp="1"/>
          </p:cNvSpPr>
          <p:nvPr>
            <p:ph sz="half" idx="1"/>
          </p:nvPr>
        </p:nvSpPr>
        <p:spPr/>
        <p:txBody>
          <a:bodyPr/>
          <a:lstStyle/>
          <a:p>
            <a:r>
              <a:rPr lang="es-MX" dirty="0"/>
              <a:t>Materias primas desde América a España:</a:t>
            </a:r>
          </a:p>
          <a:p>
            <a:pPr>
              <a:buFont typeface="+mj-lt"/>
              <a:buAutoNum type="arabicPeriod"/>
            </a:pPr>
            <a:r>
              <a:rPr lang="es-MX" dirty="0"/>
              <a:t>Explotación.</a:t>
            </a:r>
          </a:p>
          <a:p>
            <a:pPr>
              <a:buFont typeface="+mj-lt"/>
              <a:buAutoNum type="arabicPeriod"/>
            </a:pPr>
            <a:r>
              <a:rPr lang="es-MX" dirty="0"/>
              <a:t>Exportación.</a:t>
            </a:r>
          </a:p>
        </p:txBody>
      </p:sp>
      <p:pic>
        <p:nvPicPr>
          <p:cNvPr id="6" name="Marcador de contenido 5">
            <a:extLst>
              <a:ext uri="{FF2B5EF4-FFF2-40B4-BE49-F238E27FC236}">
                <a16:creationId xmlns:a16="http://schemas.microsoft.com/office/drawing/2014/main" id="{3E2A01C4-1E4C-4926-AF01-204CFDA59A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3076" y="2133600"/>
            <a:ext cx="4313238" cy="3019266"/>
          </a:xfrm>
          <a:prstGeom prst="rect">
            <a:avLst/>
          </a:prstGeom>
        </p:spPr>
      </p:pic>
      <p:sp>
        <p:nvSpPr>
          <p:cNvPr id="8" name="Elipse 7">
            <a:extLst>
              <a:ext uri="{FF2B5EF4-FFF2-40B4-BE49-F238E27FC236}">
                <a16:creationId xmlns:a16="http://schemas.microsoft.com/office/drawing/2014/main" id="{0BD68190-8568-4005-911D-E8699A5AFD53}"/>
              </a:ext>
            </a:extLst>
          </p:cNvPr>
          <p:cNvSpPr/>
          <p:nvPr/>
        </p:nvSpPr>
        <p:spPr>
          <a:xfrm>
            <a:off x="8447314" y="2249714"/>
            <a:ext cx="1069581" cy="20174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2893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0173" y="624110"/>
            <a:ext cx="7284749" cy="1280890"/>
          </a:xfrm>
        </p:spPr>
        <p:txBody>
          <a:bodyPr>
            <a:normAutofit/>
          </a:bodyPr>
          <a:lstStyle/>
          <a:p>
            <a:pPr algn="ctr"/>
            <a:r>
              <a:rPr lang="es-CL" dirty="0"/>
              <a:t>RESUMEN CLASE ANTERIOR</a:t>
            </a:r>
          </a:p>
        </p:txBody>
      </p:sp>
      <p:graphicFrame>
        <p:nvGraphicFramePr>
          <p:cNvPr id="44" name="2 Marcador de contenido"/>
          <p:cNvGraphicFramePr>
            <a:graphicFrameLocks noGrp="1"/>
          </p:cNvGraphicFramePr>
          <p:nvPr>
            <p:ph idx="1"/>
            <p:extLst>
              <p:ext uri="{D42A27DB-BD31-4B8C-83A1-F6EECF244321}">
                <p14:modId xmlns:p14="http://schemas.microsoft.com/office/powerpoint/2010/main" val="973950240"/>
              </p:ext>
            </p:extLst>
          </p:nvPr>
        </p:nvGraphicFramePr>
        <p:xfrm>
          <a:off x="1754611" y="1618256"/>
          <a:ext cx="8971676" cy="4863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237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AD2D7-AA1C-491B-81B1-C79F6D727705}"/>
              </a:ext>
            </a:extLst>
          </p:cNvPr>
          <p:cNvSpPr>
            <a:spLocks noGrp="1"/>
          </p:cNvSpPr>
          <p:nvPr>
            <p:ph type="title"/>
          </p:nvPr>
        </p:nvSpPr>
        <p:spPr/>
        <p:txBody>
          <a:bodyPr/>
          <a:lstStyle/>
          <a:p>
            <a:pPr algn="ctr"/>
            <a:r>
              <a:rPr lang="es-CL" dirty="0"/>
              <a:t>Funcionamiento 1</a:t>
            </a:r>
          </a:p>
        </p:txBody>
      </p:sp>
      <p:sp>
        <p:nvSpPr>
          <p:cNvPr id="3" name="Marcador de contenido 2">
            <a:extLst>
              <a:ext uri="{FF2B5EF4-FFF2-40B4-BE49-F238E27FC236}">
                <a16:creationId xmlns:a16="http://schemas.microsoft.com/office/drawing/2014/main" id="{B3E341D1-CCF2-4192-8D22-EA92568FAE5B}"/>
              </a:ext>
            </a:extLst>
          </p:cNvPr>
          <p:cNvSpPr>
            <a:spLocks noGrp="1"/>
          </p:cNvSpPr>
          <p:nvPr>
            <p:ph sz="half" idx="1"/>
          </p:nvPr>
        </p:nvSpPr>
        <p:spPr/>
        <p:txBody>
          <a:bodyPr/>
          <a:lstStyle/>
          <a:p>
            <a:r>
              <a:rPr lang="es-CL" dirty="0"/>
              <a:t>1543.</a:t>
            </a:r>
          </a:p>
          <a:p>
            <a:r>
              <a:rPr lang="es-CL" dirty="0"/>
              <a:t>Sistema de flotas y galeones.</a:t>
            </a:r>
          </a:p>
        </p:txBody>
      </p:sp>
      <p:pic>
        <p:nvPicPr>
          <p:cNvPr id="6" name="Marcador de contenido 5">
            <a:extLst>
              <a:ext uri="{FF2B5EF4-FFF2-40B4-BE49-F238E27FC236}">
                <a16:creationId xmlns:a16="http://schemas.microsoft.com/office/drawing/2014/main" id="{73D808E6-4648-449E-AB0F-21F8C7B4E2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43019" y="3303288"/>
            <a:ext cx="6720114" cy="2607934"/>
          </a:xfrm>
        </p:spPr>
      </p:pic>
    </p:spTree>
    <p:extLst>
      <p:ext uri="{BB962C8B-B14F-4D97-AF65-F5344CB8AC3E}">
        <p14:creationId xmlns:p14="http://schemas.microsoft.com/office/powerpoint/2010/main" val="23737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DFAF0-DB6C-4684-8E13-FEB4A8A4F866}"/>
              </a:ext>
            </a:extLst>
          </p:cNvPr>
          <p:cNvSpPr>
            <a:spLocks noGrp="1"/>
          </p:cNvSpPr>
          <p:nvPr>
            <p:ph type="title"/>
          </p:nvPr>
        </p:nvSpPr>
        <p:spPr/>
        <p:txBody>
          <a:bodyPr/>
          <a:lstStyle/>
          <a:p>
            <a:pPr algn="ctr"/>
            <a:r>
              <a:rPr lang="es-CL" dirty="0"/>
              <a:t>Funcionamiento 2</a:t>
            </a:r>
          </a:p>
        </p:txBody>
      </p:sp>
      <p:sp>
        <p:nvSpPr>
          <p:cNvPr id="3" name="Marcador de contenido 2">
            <a:extLst>
              <a:ext uri="{FF2B5EF4-FFF2-40B4-BE49-F238E27FC236}">
                <a16:creationId xmlns:a16="http://schemas.microsoft.com/office/drawing/2014/main" id="{6E21D009-99EF-4977-B51E-1CF0872F731D}"/>
              </a:ext>
            </a:extLst>
          </p:cNvPr>
          <p:cNvSpPr>
            <a:spLocks noGrp="1"/>
          </p:cNvSpPr>
          <p:nvPr>
            <p:ph sz="half" idx="1"/>
          </p:nvPr>
        </p:nvSpPr>
        <p:spPr/>
        <p:txBody>
          <a:bodyPr/>
          <a:lstStyle/>
          <a:p>
            <a:r>
              <a:rPr lang="es-CL" dirty="0"/>
              <a:t>S. XVIII.</a:t>
            </a:r>
          </a:p>
          <a:p>
            <a:r>
              <a:rPr lang="es-CL" dirty="0"/>
              <a:t>Reformas borbónicas:</a:t>
            </a:r>
          </a:p>
          <a:p>
            <a:pPr>
              <a:buFont typeface="+mj-lt"/>
              <a:buAutoNum type="arabicPeriod"/>
            </a:pPr>
            <a:r>
              <a:rPr lang="es-CL" dirty="0"/>
              <a:t>Navíos de registro.</a:t>
            </a:r>
          </a:p>
          <a:p>
            <a:pPr>
              <a:buFont typeface="+mj-lt"/>
              <a:buAutoNum type="arabicPeriod"/>
            </a:pPr>
            <a:r>
              <a:rPr lang="es-CL" dirty="0"/>
              <a:t>Abrir comercio.</a:t>
            </a:r>
          </a:p>
          <a:p>
            <a:pPr>
              <a:buFont typeface="+mj-lt"/>
              <a:buAutoNum type="arabicPeriod"/>
            </a:pPr>
            <a:r>
              <a:rPr lang="es-CL" dirty="0"/>
              <a:t>Evitar piratería y contrabando de Francia e Inglaterra.</a:t>
            </a:r>
          </a:p>
        </p:txBody>
      </p:sp>
      <p:pic>
        <p:nvPicPr>
          <p:cNvPr id="6" name="Marcador de contenido 5">
            <a:extLst>
              <a:ext uri="{FF2B5EF4-FFF2-40B4-BE49-F238E27FC236}">
                <a16:creationId xmlns:a16="http://schemas.microsoft.com/office/drawing/2014/main" id="{54D06218-8DCF-4116-807D-BF2AE75E3F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4914" y="2133600"/>
            <a:ext cx="3991430" cy="2206171"/>
          </a:xfrm>
        </p:spPr>
      </p:pic>
    </p:spTree>
    <p:extLst>
      <p:ext uri="{BB962C8B-B14F-4D97-AF65-F5344CB8AC3E}">
        <p14:creationId xmlns:p14="http://schemas.microsoft.com/office/powerpoint/2010/main" val="26867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CF3A3-FC1A-462F-9A52-71F848BD1550}"/>
              </a:ext>
            </a:extLst>
          </p:cNvPr>
          <p:cNvSpPr>
            <a:spLocks noGrp="1"/>
          </p:cNvSpPr>
          <p:nvPr>
            <p:ph type="title"/>
          </p:nvPr>
        </p:nvSpPr>
        <p:spPr/>
        <p:txBody>
          <a:bodyPr/>
          <a:lstStyle/>
          <a:p>
            <a:pPr algn="ctr"/>
            <a:r>
              <a:rPr lang="es-CL" dirty="0"/>
              <a:t>Motor de la economía</a:t>
            </a:r>
          </a:p>
        </p:txBody>
      </p:sp>
      <p:sp>
        <p:nvSpPr>
          <p:cNvPr id="3" name="Marcador de contenido 2">
            <a:extLst>
              <a:ext uri="{FF2B5EF4-FFF2-40B4-BE49-F238E27FC236}">
                <a16:creationId xmlns:a16="http://schemas.microsoft.com/office/drawing/2014/main" id="{C3D064E3-1586-40C6-879A-D5E511EBEAD0}"/>
              </a:ext>
            </a:extLst>
          </p:cNvPr>
          <p:cNvSpPr>
            <a:spLocks noGrp="1"/>
          </p:cNvSpPr>
          <p:nvPr>
            <p:ph sz="half" idx="1"/>
          </p:nvPr>
        </p:nvSpPr>
        <p:spPr/>
        <p:txBody>
          <a:bodyPr/>
          <a:lstStyle/>
          <a:p>
            <a:r>
              <a:rPr lang="es-CL" dirty="0"/>
              <a:t>Mano de obra</a:t>
            </a:r>
          </a:p>
          <a:p>
            <a:r>
              <a:rPr lang="es-CL" dirty="0"/>
              <a:t>Primero:</a:t>
            </a:r>
          </a:p>
          <a:p>
            <a:pPr>
              <a:buFont typeface="+mj-lt"/>
              <a:buAutoNum type="arabicPeriod"/>
            </a:pPr>
            <a:r>
              <a:rPr lang="es-CL" dirty="0"/>
              <a:t>Indígena.</a:t>
            </a:r>
          </a:p>
          <a:p>
            <a:r>
              <a:rPr lang="es-CL" dirty="0"/>
              <a:t>Luego:</a:t>
            </a:r>
          </a:p>
          <a:p>
            <a:pPr>
              <a:buFont typeface="+mj-lt"/>
              <a:buAutoNum type="arabicPeriod"/>
            </a:pPr>
            <a:r>
              <a:rPr lang="es-CL" dirty="0"/>
              <a:t>Esclava.</a:t>
            </a:r>
          </a:p>
          <a:p>
            <a:pPr>
              <a:buFont typeface="+mj-lt"/>
              <a:buAutoNum type="arabicPeriod"/>
            </a:pPr>
            <a:r>
              <a:rPr lang="es-CL" dirty="0"/>
              <a:t>Mestiza.</a:t>
            </a:r>
          </a:p>
          <a:p>
            <a:pPr>
              <a:buFont typeface="+mj-lt"/>
              <a:buAutoNum type="arabicPeriod"/>
            </a:pPr>
            <a:r>
              <a:rPr lang="es-CL" dirty="0"/>
              <a:t>Española empobrecida.</a:t>
            </a:r>
          </a:p>
        </p:txBody>
      </p:sp>
      <p:pic>
        <p:nvPicPr>
          <p:cNvPr id="6" name="Marcador de contenido 5">
            <a:extLst>
              <a:ext uri="{FF2B5EF4-FFF2-40B4-BE49-F238E27FC236}">
                <a16:creationId xmlns:a16="http://schemas.microsoft.com/office/drawing/2014/main" id="{E3BAA331-E504-4D9D-8682-A9B50FBD9F2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4629" y="2133600"/>
            <a:ext cx="4566782" cy="2685143"/>
          </a:xfrm>
        </p:spPr>
      </p:pic>
    </p:spTree>
    <p:extLst>
      <p:ext uri="{BB962C8B-B14F-4D97-AF65-F5344CB8AC3E}">
        <p14:creationId xmlns:p14="http://schemas.microsoft.com/office/powerpoint/2010/main" val="236080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69377-494C-4BFF-AEF8-0B912A720BF3}"/>
              </a:ext>
            </a:extLst>
          </p:cNvPr>
          <p:cNvSpPr>
            <a:spLocks noGrp="1"/>
          </p:cNvSpPr>
          <p:nvPr>
            <p:ph type="title"/>
          </p:nvPr>
        </p:nvSpPr>
        <p:spPr/>
        <p:txBody>
          <a:bodyPr/>
          <a:lstStyle/>
          <a:p>
            <a:pPr algn="ctr"/>
            <a:r>
              <a:rPr lang="es-CL" dirty="0"/>
              <a:t>Provoca</a:t>
            </a:r>
          </a:p>
        </p:txBody>
      </p:sp>
      <p:sp>
        <p:nvSpPr>
          <p:cNvPr id="3" name="Marcador de contenido 2">
            <a:extLst>
              <a:ext uri="{FF2B5EF4-FFF2-40B4-BE49-F238E27FC236}">
                <a16:creationId xmlns:a16="http://schemas.microsoft.com/office/drawing/2014/main" id="{154999EE-8B46-40B5-B00A-7C50165759CA}"/>
              </a:ext>
            </a:extLst>
          </p:cNvPr>
          <p:cNvSpPr>
            <a:spLocks noGrp="1"/>
          </p:cNvSpPr>
          <p:nvPr>
            <p:ph sz="half" idx="1"/>
          </p:nvPr>
        </p:nvSpPr>
        <p:spPr>
          <a:xfrm>
            <a:off x="2589212" y="2133600"/>
            <a:ext cx="8572274" cy="2946400"/>
          </a:xfrm>
        </p:spPr>
        <p:txBody>
          <a:bodyPr/>
          <a:lstStyle/>
          <a:p>
            <a:pPr>
              <a:buFont typeface="+mj-lt"/>
              <a:buAutoNum type="arabicPeriod"/>
            </a:pPr>
            <a:r>
              <a:rPr lang="es-CL" dirty="0"/>
              <a:t>Descenso demográfico indígena.</a:t>
            </a:r>
          </a:p>
          <a:p>
            <a:pPr>
              <a:buFont typeface="+mj-lt"/>
              <a:buAutoNum type="arabicPeriod"/>
            </a:pPr>
            <a:r>
              <a:rPr lang="es-CL" dirty="0"/>
              <a:t>Diversificación social.</a:t>
            </a:r>
          </a:p>
          <a:p>
            <a:pPr>
              <a:buFont typeface="+mj-lt"/>
              <a:buAutoNum type="arabicPeriod"/>
            </a:pPr>
            <a:r>
              <a:rPr lang="es-CL" dirty="0"/>
              <a:t>Crecimiento exponencial ciudades.</a:t>
            </a:r>
          </a:p>
          <a:p>
            <a:pPr>
              <a:buFont typeface="+mj-lt"/>
              <a:buAutoNum type="arabicPeriod"/>
            </a:pPr>
            <a:r>
              <a:rPr lang="es-CL" dirty="0"/>
              <a:t>Nuevos trabajos y oficios.</a:t>
            </a:r>
          </a:p>
        </p:txBody>
      </p:sp>
    </p:spTree>
    <p:extLst>
      <p:ext uri="{BB962C8B-B14F-4D97-AF65-F5344CB8AC3E}">
        <p14:creationId xmlns:p14="http://schemas.microsoft.com/office/powerpoint/2010/main" val="357971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BA84E-CB2E-482C-99EC-CEDD2480CD7E}"/>
              </a:ext>
            </a:extLst>
          </p:cNvPr>
          <p:cNvSpPr>
            <a:spLocks noGrp="1"/>
          </p:cNvSpPr>
          <p:nvPr>
            <p:ph type="title"/>
          </p:nvPr>
        </p:nvSpPr>
        <p:spPr/>
        <p:txBody>
          <a:bodyPr/>
          <a:lstStyle/>
          <a:p>
            <a:pPr algn="ctr"/>
            <a:r>
              <a:rPr lang="es-CL" dirty="0"/>
              <a:t>Formas de trabajo</a:t>
            </a:r>
          </a:p>
        </p:txBody>
      </p:sp>
      <p:sp>
        <p:nvSpPr>
          <p:cNvPr id="3" name="Marcador de contenido 2">
            <a:extLst>
              <a:ext uri="{FF2B5EF4-FFF2-40B4-BE49-F238E27FC236}">
                <a16:creationId xmlns:a16="http://schemas.microsoft.com/office/drawing/2014/main" id="{B82A5A0D-5072-45E4-851A-325A3FAD17C1}"/>
              </a:ext>
            </a:extLst>
          </p:cNvPr>
          <p:cNvSpPr>
            <a:spLocks noGrp="1"/>
          </p:cNvSpPr>
          <p:nvPr>
            <p:ph sz="half" idx="1"/>
          </p:nvPr>
        </p:nvSpPr>
        <p:spPr/>
        <p:txBody>
          <a:bodyPr/>
          <a:lstStyle/>
          <a:p>
            <a:r>
              <a:rPr lang="es-CL" dirty="0"/>
              <a:t>S. XVI</a:t>
            </a:r>
          </a:p>
          <a:p>
            <a:pPr>
              <a:buFont typeface="+mj-lt"/>
              <a:buAutoNum type="arabicPeriod"/>
            </a:pPr>
            <a:r>
              <a:rPr lang="es-CL" dirty="0"/>
              <a:t>Lavaderos de oro.</a:t>
            </a:r>
          </a:p>
          <a:p>
            <a:r>
              <a:rPr lang="es-CL" dirty="0"/>
              <a:t>S. XVII.</a:t>
            </a:r>
          </a:p>
          <a:p>
            <a:pPr>
              <a:buFont typeface="+mj-lt"/>
              <a:buAutoNum type="arabicPeriod"/>
            </a:pPr>
            <a:r>
              <a:rPr lang="es-CL" dirty="0"/>
              <a:t>Estancia y producción ganadera y sebo.</a:t>
            </a:r>
          </a:p>
          <a:p>
            <a:r>
              <a:rPr lang="es-CL" dirty="0"/>
              <a:t>Final s. XVII e inicio s. XVIII</a:t>
            </a:r>
          </a:p>
          <a:p>
            <a:pPr>
              <a:buFont typeface="+mj-lt"/>
              <a:buAutoNum type="arabicPeriod"/>
            </a:pPr>
            <a:r>
              <a:rPr lang="es-CL" dirty="0"/>
              <a:t>Hacienda en la especialización agropecuaria y surgimiento del campesinado.</a:t>
            </a:r>
          </a:p>
        </p:txBody>
      </p:sp>
      <p:pic>
        <p:nvPicPr>
          <p:cNvPr id="6" name="Marcador de contenido 5">
            <a:extLst>
              <a:ext uri="{FF2B5EF4-FFF2-40B4-BE49-F238E27FC236}">
                <a16:creationId xmlns:a16="http://schemas.microsoft.com/office/drawing/2014/main" id="{17692EED-C3F4-4C11-9C74-DB8846807F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3076" y="2133600"/>
            <a:ext cx="4313864" cy="3120571"/>
          </a:xfrm>
        </p:spPr>
      </p:pic>
    </p:spTree>
    <p:extLst>
      <p:ext uri="{BB962C8B-B14F-4D97-AF65-F5344CB8AC3E}">
        <p14:creationId xmlns:p14="http://schemas.microsoft.com/office/powerpoint/2010/main" val="403502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4" name="Group 11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8" name="Rectangle 12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2" name="Rectangle 131">
            <a:extLst>
              <a:ext uri="{FF2B5EF4-FFF2-40B4-BE49-F238E27FC236}">
                <a16:creationId xmlns:a16="http://schemas.microsoft.com/office/drawing/2014/main" id="{95FFA5E0-4C70-431D-A19D-18415F6C40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Imagen 3" descr="Imagen que contiene edificio&#10;&#10;Descripción generada automáticamente">
            <a:extLst>
              <a:ext uri="{FF2B5EF4-FFF2-40B4-BE49-F238E27FC236}">
                <a16:creationId xmlns:a16="http://schemas.microsoft.com/office/drawing/2014/main" id="{713E350D-1415-4162-A832-87B85FE1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34" name="Freeform 5">
            <a:extLst>
              <a:ext uri="{FF2B5EF4-FFF2-40B4-BE49-F238E27FC236}">
                <a16:creationId xmlns:a16="http://schemas.microsoft.com/office/drawing/2014/main" id="{4536C52F-C11B-4718-8B63-3E4A43465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4FC6BB0B-F54F-4737-8E51-B4EAAE2B1655}"/>
              </a:ext>
            </a:extLst>
          </p:cNvPr>
          <p:cNvSpPr>
            <a:spLocks noGrp="1"/>
          </p:cNvSpPr>
          <p:nvPr>
            <p:ph type="title"/>
          </p:nvPr>
        </p:nvSpPr>
        <p:spPr>
          <a:xfrm>
            <a:off x="1083733" y="3962400"/>
            <a:ext cx="8458200" cy="958911"/>
          </a:xfrm>
        </p:spPr>
        <p:txBody>
          <a:bodyPr vert="horz" lIns="91440" tIns="45720" rIns="91440" bIns="45720" rtlCol="0" anchor="b">
            <a:noAutofit/>
          </a:bodyPr>
          <a:lstStyle/>
          <a:p>
            <a:r>
              <a:rPr lang="es-MX" dirty="0">
                <a:solidFill>
                  <a:srgbClr val="FEFFFF"/>
                </a:solidFill>
              </a:rPr>
              <a:t>Síntesis Unidad 4: Educación cívica</a:t>
            </a:r>
            <a:endParaRPr lang="en-US" dirty="0">
              <a:solidFill>
                <a:srgbClr val="FEFFFF"/>
              </a:solidFill>
            </a:endParaRPr>
          </a:p>
        </p:txBody>
      </p:sp>
    </p:spTree>
    <p:extLst>
      <p:ext uri="{BB962C8B-B14F-4D97-AF65-F5344CB8AC3E}">
        <p14:creationId xmlns:p14="http://schemas.microsoft.com/office/powerpoint/2010/main" val="1633898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97B95-FAAB-4D7D-B34D-F51E60CD94DC}"/>
              </a:ext>
            </a:extLst>
          </p:cNvPr>
          <p:cNvSpPr>
            <a:spLocks noGrp="1"/>
          </p:cNvSpPr>
          <p:nvPr>
            <p:ph type="title"/>
          </p:nvPr>
        </p:nvSpPr>
        <p:spPr/>
        <p:txBody>
          <a:bodyPr/>
          <a:lstStyle/>
          <a:p>
            <a:pPr algn="ctr"/>
            <a:r>
              <a:rPr lang="es-CL" dirty="0"/>
              <a:t>Contexto</a:t>
            </a:r>
          </a:p>
        </p:txBody>
      </p:sp>
      <p:sp>
        <p:nvSpPr>
          <p:cNvPr id="3" name="Marcador de contenido 2">
            <a:extLst>
              <a:ext uri="{FF2B5EF4-FFF2-40B4-BE49-F238E27FC236}">
                <a16:creationId xmlns:a16="http://schemas.microsoft.com/office/drawing/2014/main" id="{355F6466-51A3-45C8-87A0-C7C66B963113}"/>
              </a:ext>
            </a:extLst>
          </p:cNvPr>
          <p:cNvSpPr>
            <a:spLocks noGrp="1"/>
          </p:cNvSpPr>
          <p:nvPr>
            <p:ph sz="half" idx="1"/>
          </p:nvPr>
        </p:nvSpPr>
        <p:spPr>
          <a:xfrm>
            <a:off x="2589212" y="2133600"/>
            <a:ext cx="8586788" cy="1030514"/>
          </a:xfrm>
        </p:spPr>
        <p:txBody>
          <a:bodyPr/>
          <a:lstStyle/>
          <a:p>
            <a:pPr algn="just"/>
            <a:r>
              <a:rPr lang="es-MX" dirty="0"/>
              <a:t>Formación ciudadana, la vida en sociedad y comprensión del acontecer nacional desde el punto de vista de la institucionalidad, sociedad y política</a:t>
            </a:r>
            <a:endParaRPr lang="es-CL" dirty="0"/>
          </a:p>
        </p:txBody>
      </p:sp>
      <p:pic>
        <p:nvPicPr>
          <p:cNvPr id="6" name="Marcador de contenido 5">
            <a:extLst>
              <a:ext uri="{FF2B5EF4-FFF2-40B4-BE49-F238E27FC236}">
                <a16:creationId xmlns:a16="http://schemas.microsoft.com/office/drawing/2014/main" id="{807F3EE7-7426-4E7E-ACF1-8D10FEA01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1176" y="3389086"/>
            <a:ext cx="4313238" cy="2503212"/>
          </a:xfrm>
        </p:spPr>
      </p:pic>
    </p:spTree>
    <p:extLst>
      <p:ext uri="{BB962C8B-B14F-4D97-AF65-F5344CB8AC3E}">
        <p14:creationId xmlns:p14="http://schemas.microsoft.com/office/powerpoint/2010/main" val="355635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313E7-0DF1-46A5-9F1E-D0626F03264C}"/>
              </a:ext>
            </a:extLst>
          </p:cNvPr>
          <p:cNvSpPr>
            <a:spLocks noGrp="1"/>
          </p:cNvSpPr>
          <p:nvPr>
            <p:ph type="title"/>
          </p:nvPr>
        </p:nvSpPr>
        <p:spPr/>
        <p:txBody>
          <a:bodyPr/>
          <a:lstStyle/>
          <a:p>
            <a:pPr algn="ctr"/>
            <a:r>
              <a:rPr lang="es-CL" dirty="0"/>
              <a:t>Ejes</a:t>
            </a:r>
          </a:p>
        </p:txBody>
      </p:sp>
      <p:sp>
        <p:nvSpPr>
          <p:cNvPr id="5" name="Marcador de texto 4">
            <a:extLst>
              <a:ext uri="{FF2B5EF4-FFF2-40B4-BE49-F238E27FC236}">
                <a16:creationId xmlns:a16="http://schemas.microsoft.com/office/drawing/2014/main" id="{E2E2DD56-3884-48F0-9D69-CAF531A9BA61}"/>
              </a:ext>
            </a:extLst>
          </p:cNvPr>
          <p:cNvSpPr>
            <a:spLocks noGrp="1"/>
          </p:cNvSpPr>
          <p:nvPr>
            <p:ph type="body" idx="1"/>
          </p:nvPr>
        </p:nvSpPr>
        <p:spPr/>
        <p:txBody>
          <a:bodyPr/>
          <a:lstStyle/>
          <a:p>
            <a:pPr algn="ctr"/>
            <a:r>
              <a:rPr lang="es-CL" dirty="0"/>
              <a:t>Derechos y deberes</a:t>
            </a:r>
          </a:p>
        </p:txBody>
      </p:sp>
      <p:pic>
        <p:nvPicPr>
          <p:cNvPr id="9" name="Marcador de contenido 8">
            <a:extLst>
              <a:ext uri="{FF2B5EF4-FFF2-40B4-BE49-F238E27FC236}">
                <a16:creationId xmlns:a16="http://schemas.microsoft.com/office/drawing/2014/main" id="{29F38574-DF70-4AD3-997A-E93870DD19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59247" y="2780659"/>
            <a:ext cx="3803333" cy="2890533"/>
          </a:xfrm>
        </p:spPr>
      </p:pic>
      <p:sp>
        <p:nvSpPr>
          <p:cNvPr id="6" name="Marcador de texto 5">
            <a:extLst>
              <a:ext uri="{FF2B5EF4-FFF2-40B4-BE49-F238E27FC236}">
                <a16:creationId xmlns:a16="http://schemas.microsoft.com/office/drawing/2014/main" id="{0B32039C-9F64-48EC-9302-432EBCDD42CA}"/>
              </a:ext>
            </a:extLst>
          </p:cNvPr>
          <p:cNvSpPr>
            <a:spLocks noGrp="1"/>
          </p:cNvSpPr>
          <p:nvPr>
            <p:ph type="body" sz="quarter" idx="3"/>
          </p:nvPr>
        </p:nvSpPr>
        <p:spPr/>
        <p:txBody>
          <a:bodyPr/>
          <a:lstStyle/>
          <a:p>
            <a:pPr algn="ctr"/>
            <a:r>
              <a:rPr lang="es-CL" dirty="0"/>
              <a:t>Vida sana en sociedad</a:t>
            </a:r>
          </a:p>
        </p:txBody>
      </p:sp>
      <p:pic>
        <p:nvPicPr>
          <p:cNvPr id="11" name="Marcador de contenido 10">
            <a:extLst>
              <a:ext uri="{FF2B5EF4-FFF2-40B4-BE49-F238E27FC236}">
                <a16:creationId xmlns:a16="http://schemas.microsoft.com/office/drawing/2014/main" id="{0D3AF3BA-A746-4A56-840F-429E29B410B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17811" y="2780659"/>
            <a:ext cx="3986800" cy="2890533"/>
          </a:xfrm>
        </p:spPr>
      </p:pic>
    </p:spTree>
    <p:extLst>
      <p:ext uri="{BB962C8B-B14F-4D97-AF65-F5344CB8AC3E}">
        <p14:creationId xmlns:p14="http://schemas.microsoft.com/office/powerpoint/2010/main" val="6237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4" name="Group 11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8" name="Rectangle 12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2" name="Rectangle 131">
            <a:extLst>
              <a:ext uri="{FF2B5EF4-FFF2-40B4-BE49-F238E27FC236}">
                <a16:creationId xmlns:a16="http://schemas.microsoft.com/office/drawing/2014/main" id="{95FFA5E0-4C70-431D-A19D-18415F6C40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a:extLst>
              <a:ext uri="{FF2B5EF4-FFF2-40B4-BE49-F238E27FC236}">
                <a16:creationId xmlns:a16="http://schemas.microsoft.com/office/drawing/2014/main" id="{8DA6FEC6-60A4-4382-9133-EA904934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916"/>
            <a:ext cx="12192001" cy="6847307"/>
          </a:xfrm>
          <a:prstGeom prst="rect">
            <a:avLst/>
          </a:prstGeom>
        </p:spPr>
      </p:pic>
      <p:sp>
        <p:nvSpPr>
          <p:cNvPr id="134" name="Freeform 5">
            <a:extLst>
              <a:ext uri="{FF2B5EF4-FFF2-40B4-BE49-F238E27FC236}">
                <a16:creationId xmlns:a16="http://schemas.microsoft.com/office/drawing/2014/main" id="{4536C52F-C11B-4718-8B63-3E4A43465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4FC6BB0B-F54F-4737-8E51-B4EAAE2B1655}"/>
              </a:ext>
            </a:extLst>
          </p:cNvPr>
          <p:cNvSpPr>
            <a:spLocks noGrp="1"/>
          </p:cNvSpPr>
          <p:nvPr>
            <p:ph type="title"/>
          </p:nvPr>
        </p:nvSpPr>
        <p:spPr>
          <a:xfrm>
            <a:off x="1083733" y="3962400"/>
            <a:ext cx="8458200" cy="958911"/>
          </a:xfrm>
        </p:spPr>
        <p:txBody>
          <a:bodyPr vert="horz" lIns="91440" tIns="45720" rIns="91440" bIns="45720" rtlCol="0" anchor="b">
            <a:noAutofit/>
          </a:bodyPr>
          <a:lstStyle/>
          <a:p>
            <a:r>
              <a:rPr lang="es-MX" dirty="0">
                <a:solidFill>
                  <a:srgbClr val="FEFFFF"/>
                </a:solidFill>
              </a:rPr>
              <a:t>Derechos y deberes</a:t>
            </a:r>
            <a:endParaRPr lang="en-US" dirty="0">
              <a:solidFill>
                <a:srgbClr val="FEFFFF"/>
              </a:solidFill>
            </a:endParaRPr>
          </a:p>
        </p:txBody>
      </p:sp>
    </p:spTree>
    <p:extLst>
      <p:ext uri="{BB962C8B-B14F-4D97-AF65-F5344CB8AC3E}">
        <p14:creationId xmlns:p14="http://schemas.microsoft.com/office/powerpoint/2010/main" val="373046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5D141-524C-4BC9-BF15-EB0EABA78E8A}"/>
              </a:ext>
            </a:extLst>
          </p:cNvPr>
          <p:cNvSpPr>
            <a:spLocks noGrp="1"/>
          </p:cNvSpPr>
          <p:nvPr>
            <p:ph type="title"/>
          </p:nvPr>
        </p:nvSpPr>
        <p:spPr/>
        <p:txBody>
          <a:bodyPr/>
          <a:lstStyle/>
          <a:p>
            <a:pPr algn="ctr"/>
            <a:r>
              <a:rPr lang="es-CL" dirty="0"/>
              <a:t>Estado</a:t>
            </a:r>
          </a:p>
        </p:txBody>
      </p:sp>
      <p:sp>
        <p:nvSpPr>
          <p:cNvPr id="3" name="Marcador de contenido 2">
            <a:extLst>
              <a:ext uri="{FF2B5EF4-FFF2-40B4-BE49-F238E27FC236}">
                <a16:creationId xmlns:a16="http://schemas.microsoft.com/office/drawing/2014/main" id="{D65B9C16-426A-4AD9-B23A-521F3BCD4047}"/>
              </a:ext>
            </a:extLst>
          </p:cNvPr>
          <p:cNvSpPr>
            <a:spLocks noGrp="1"/>
          </p:cNvSpPr>
          <p:nvPr>
            <p:ph sz="half" idx="1"/>
          </p:nvPr>
        </p:nvSpPr>
        <p:spPr>
          <a:xfrm>
            <a:off x="2589211" y="2133600"/>
            <a:ext cx="8911687" cy="3777622"/>
          </a:xfrm>
        </p:spPr>
        <p:txBody>
          <a:bodyPr/>
          <a:lstStyle/>
          <a:p>
            <a:pPr algn="just"/>
            <a:r>
              <a:rPr lang="es-MX" dirty="0"/>
              <a:t>Organización política constituida por un conjunto de instituciones burocráticas estables en las cuales reside el poder emanado del pueblo para que los representantes tomen decisiones con respecto a las necesidades de la sociedad, además de resguardar y cumplir nuestros derechos.</a:t>
            </a:r>
            <a:endParaRPr lang="es-CL" dirty="0"/>
          </a:p>
        </p:txBody>
      </p:sp>
      <p:pic>
        <p:nvPicPr>
          <p:cNvPr id="6" name="Marcador de contenido 5">
            <a:extLst>
              <a:ext uri="{FF2B5EF4-FFF2-40B4-BE49-F238E27FC236}">
                <a16:creationId xmlns:a16="http://schemas.microsoft.com/office/drawing/2014/main" id="{A2D5A5DE-7997-4C0B-9355-66DD2C9A00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199" y="3657599"/>
            <a:ext cx="5335589" cy="1814287"/>
          </a:xfrm>
        </p:spPr>
      </p:pic>
    </p:spTree>
    <p:extLst>
      <p:ext uri="{BB962C8B-B14F-4D97-AF65-F5344CB8AC3E}">
        <p14:creationId xmlns:p14="http://schemas.microsoft.com/office/powerpoint/2010/main" val="108995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0173" y="624110"/>
            <a:ext cx="7284749" cy="1280890"/>
          </a:xfrm>
        </p:spPr>
        <p:txBody>
          <a:bodyPr>
            <a:normAutofit/>
          </a:bodyPr>
          <a:lstStyle/>
          <a:p>
            <a:pPr algn="ctr"/>
            <a:r>
              <a:rPr lang="es-CL" dirty="0"/>
              <a:t>CONTENIDOS DE LA CLASE</a:t>
            </a:r>
          </a:p>
        </p:txBody>
      </p:sp>
      <p:graphicFrame>
        <p:nvGraphicFramePr>
          <p:cNvPr id="44" name="2 Marcador de contenido"/>
          <p:cNvGraphicFramePr>
            <a:graphicFrameLocks noGrp="1"/>
          </p:cNvGraphicFramePr>
          <p:nvPr>
            <p:ph idx="1"/>
            <p:extLst>
              <p:ext uri="{D42A27DB-BD31-4B8C-83A1-F6EECF244321}">
                <p14:modId xmlns:p14="http://schemas.microsoft.com/office/powerpoint/2010/main" val="2918651608"/>
              </p:ext>
            </p:extLst>
          </p:nvPr>
        </p:nvGraphicFramePr>
        <p:xfrm>
          <a:off x="1754611" y="1618256"/>
          <a:ext cx="8971676" cy="4863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35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E88A2-D712-4F65-AB25-90CF7009673B}"/>
              </a:ext>
            </a:extLst>
          </p:cNvPr>
          <p:cNvSpPr>
            <a:spLocks noGrp="1"/>
          </p:cNvSpPr>
          <p:nvPr>
            <p:ph type="title"/>
          </p:nvPr>
        </p:nvSpPr>
        <p:spPr/>
        <p:txBody>
          <a:bodyPr/>
          <a:lstStyle/>
          <a:p>
            <a:pPr algn="ctr"/>
            <a:r>
              <a:rPr lang="es-CL" dirty="0"/>
              <a:t>República democrática</a:t>
            </a:r>
          </a:p>
        </p:txBody>
      </p:sp>
      <p:sp>
        <p:nvSpPr>
          <p:cNvPr id="3" name="Marcador de contenido 2">
            <a:extLst>
              <a:ext uri="{FF2B5EF4-FFF2-40B4-BE49-F238E27FC236}">
                <a16:creationId xmlns:a16="http://schemas.microsoft.com/office/drawing/2014/main" id="{80197ED1-FD80-4293-9CFB-DCFA29819E56}"/>
              </a:ext>
            </a:extLst>
          </p:cNvPr>
          <p:cNvSpPr>
            <a:spLocks noGrp="1"/>
          </p:cNvSpPr>
          <p:nvPr>
            <p:ph sz="half" idx="1"/>
          </p:nvPr>
        </p:nvSpPr>
        <p:spPr/>
        <p:txBody>
          <a:bodyPr/>
          <a:lstStyle/>
          <a:p>
            <a:r>
              <a:rPr lang="es-CL" dirty="0"/>
              <a:t>Constitución de 1980:</a:t>
            </a:r>
          </a:p>
          <a:p>
            <a:r>
              <a:rPr lang="es-CL" dirty="0"/>
              <a:t>Primera ley.</a:t>
            </a:r>
          </a:p>
          <a:p>
            <a:r>
              <a:rPr lang="es-CL" dirty="0"/>
              <a:t>Reconocimiento Declaración Universal de los Derechos Humanos de 1948.</a:t>
            </a:r>
          </a:p>
          <a:p>
            <a:r>
              <a:rPr lang="es-CL" dirty="0"/>
              <a:t>En proceso de cambio.</a:t>
            </a:r>
          </a:p>
          <a:p>
            <a:r>
              <a:rPr lang="es-CL" dirty="0"/>
              <a:t>Plebiscito 25 de octubre 2020.</a:t>
            </a:r>
          </a:p>
        </p:txBody>
      </p:sp>
      <p:pic>
        <p:nvPicPr>
          <p:cNvPr id="6" name="Marcador de contenido 5">
            <a:extLst>
              <a:ext uri="{FF2B5EF4-FFF2-40B4-BE49-F238E27FC236}">
                <a16:creationId xmlns:a16="http://schemas.microsoft.com/office/drawing/2014/main" id="{D8981954-57C9-460E-B775-0F50F7F3AC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087" y="1905000"/>
            <a:ext cx="3715656" cy="3778250"/>
          </a:xfrm>
        </p:spPr>
      </p:pic>
    </p:spTree>
    <p:extLst>
      <p:ext uri="{BB962C8B-B14F-4D97-AF65-F5344CB8AC3E}">
        <p14:creationId xmlns:p14="http://schemas.microsoft.com/office/powerpoint/2010/main" val="3048257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5CE5B-3A4B-4796-B558-A9472C14D85C}"/>
              </a:ext>
            </a:extLst>
          </p:cNvPr>
          <p:cNvSpPr>
            <a:spLocks noGrp="1"/>
          </p:cNvSpPr>
          <p:nvPr>
            <p:ph type="title"/>
          </p:nvPr>
        </p:nvSpPr>
        <p:spPr/>
        <p:txBody>
          <a:bodyPr/>
          <a:lstStyle/>
          <a:p>
            <a:pPr algn="ctr"/>
            <a:r>
              <a:rPr lang="es-CL" dirty="0"/>
              <a:t>Clasificación derechos</a:t>
            </a:r>
          </a:p>
        </p:txBody>
      </p:sp>
      <p:sp>
        <p:nvSpPr>
          <p:cNvPr id="3" name="Marcador de contenido 2">
            <a:extLst>
              <a:ext uri="{FF2B5EF4-FFF2-40B4-BE49-F238E27FC236}">
                <a16:creationId xmlns:a16="http://schemas.microsoft.com/office/drawing/2014/main" id="{53C1BEE5-D804-4F95-9F7E-E262D01106C3}"/>
              </a:ext>
            </a:extLst>
          </p:cNvPr>
          <p:cNvSpPr>
            <a:spLocks noGrp="1"/>
          </p:cNvSpPr>
          <p:nvPr>
            <p:ph sz="half" idx="1"/>
          </p:nvPr>
        </p:nvSpPr>
        <p:spPr>
          <a:xfrm>
            <a:off x="2589212" y="2133600"/>
            <a:ext cx="7657874" cy="3777622"/>
          </a:xfrm>
        </p:spPr>
        <p:txBody>
          <a:bodyPr/>
          <a:lstStyle/>
          <a:p>
            <a:pPr>
              <a:buFont typeface="+mj-lt"/>
              <a:buAutoNum type="arabicPeriod"/>
            </a:pPr>
            <a:r>
              <a:rPr lang="es-CL" dirty="0"/>
              <a:t>Primera generación o relativos a la libertad.</a:t>
            </a:r>
          </a:p>
          <a:p>
            <a:pPr>
              <a:buFont typeface="+mj-lt"/>
              <a:buAutoNum type="arabicPeriod"/>
            </a:pPr>
            <a:r>
              <a:rPr lang="es-CL" dirty="0"/>
              <a:t>Segunda generación relativos a la igualdad.</a:t>
            </a:r>
          </a:p>
          <a:p>
            <a:pPr>
              <a:buFont typeface="+mj-lt"/>
              <a:buAutoNum type="arabicPeriod"/>
            </a:pPr>
            <a:r>
              <a:rPr lang="es-CL" dirty="0"/>
              <a:t>Tercera generación relativos a la solidaridad.</a:t>
            </a:r>
          </a:p>
        </p:txBody>
      </p:sp>
    </p:spTree>
    <p:extLst>
      <p:ext uri="{BB962C8B-B14F-4D97-AF65-F5344CB8AC3E}">
        <p14:creationId xmlns:p14="http://schemas.microsoft.com/office/powerpoint/2010/main" val="1756641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69C7B-B74E-49E2-8CAD-80A51B4CB084}"/>
              </a:ext>
            </a:extLst>
          </p:cNvPr>
          <p:cNvSpPr>
            <a:spLocks noGrp="1"/>
          </p:cNvSpPr>
          <p:nvPr>
            <p:ph type="title"/>
          </p:nvPr>
        </p:nvSpPr>
        <p:spPr/>
        <p:txBody>
          <a:bodyPr/>
          <a:lstStyle/>
          <a:p>
            <a:pPr algn="ctr"/>
            <a:r>
              <a:rPr lang="es-CL" dirty="0"/>
              <a:t>Participación ciudadana</a:t>
            </a:r>
          </a:p>
        </p:txBody>
      </p:sp>
      <p:sp>
        <p:nvSpPr>
          <p:cNvPr id="3" name="Marcador de contenido 2">
            <a:extLst>
              <a:ext uri="{FF2B5EF4-FFF2-40B4-BE49-F238E27FC236}">
                <a16:creationId xmlns:a16="http://schemas.microsoft.com/office/drawing/2014/main" id="{669FFDD4-F9B1-4D57-8003-1B3ABFDEAA34}"/>
              </a:ext>
            </a:extLst>
          </p:cNvPr>
          <p:cNvSpPr>
            <a:spLocks noGrp="1"/>
          </p:cNvSpPr>
          <p:nvPr>
            <p:ph sz="half" idx="1"/>
          </p:nvPr>
        </p:nvSpPr>
        <p:spPr/>
        <p:txBody>
          <a:bodyPr/>
          <a:lstStyle/>
          <a:p>
            <a:r>
              <a:rPr lang="es-CL" dirty="0"/>
              <a:t>Decidir a través de:</a:t>
            </a:r>
          </a:p>
          <a:p>
            <a:pPr>
              <a:buFont typeface="+mj-lt"/>
              <a:buAutoNum type="arabicPeriod"/>
            </a:pPr>
            <a:r>
              <a:rPr lang="es-CL" dirty="0"/>
              <a:t>Sufragio.</a:t>
            </a:r>
          </a:p>
          <a:p>
            <a:pPr>
              <a:buFont typeface="+mj-lt"/>
              <a:buAutoNum type="arabicPeriod"/>
            </a:pPr>
            <a:r>
              <a:rPr lang="es-CL" dirty="0"/>
              <a:t>Asamblea.</a:t>
            </a:r>
          </a:p>
          <a:p>
            <a:pPr>
              <a:buFont typeface="+mj-lt"/>
              <a:buAutoNum type="arabicPeriod"/>
            </a:pPr>
            <a:r>
              <a:rPr lang="es-CL" dirty="0"/>
              <a:t>Plebiscito.</a:t>
            </a:r>
          </a:p>
        </p:txBody>
      </p:sp>
      <p:pic>
        <p:nvPicPr>
          <p:cNvPr id="16" name="Marcador de contenido 4">
            <a:extLst>
              <a:ext uri="{FF2B5EF4-FFF2-40B4-BE49-F238E27FC236}">
                <a16:creationId xmlns:a16="http://schemas.microsoft.com/office/drawing/2014/main" id="{C7AD45BC-7B23-4B40-A6A0-B3C0308445F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907"/>
          <a:stretch/>
        </p:blipFill>
        <p:spPr>
          <a:xfrm>
            <a:off x="5702105" y="2133600"/>
            <a:ext cx="5408613" cy="2807234"/>
          </a:xfrm>
          <a:prstGeom prst="rect">
            <a:avLst/>
          </a:prstGeom>
        </p:spPr>
      </p:pic>
    </p:spTree>
    <p:extLst>
      <p:ext uri="{BB962C8B-B14F-4D97-AF65-F5344CB8AC3E}">
        <p14:creationId xmlns:p14="http://schemas.microsoft.com/office/powerpoint/2010/main" val="3853826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2" name="Rectangle 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56283F9-8A57-4688-B629-85393C72A9A8}"/>
              </a:ext>
            </a:extLst>
          </p:cNvPr>
          <p:cNvSpPr>
            <a:spLocks noGrp="1"/>
          </p:cNvSpPr>
          <p:nvPr>
            <p:ph type="title"/>
          </p:nvPr>
        </p:nvSpPr>
        <p:spPr>
          <a:xfrm>
            <a:off x="1794897" y="624110"/>
            <a:ext cx="9712998" cy="1280890"/>
          </a:xfrm>
        </p:spPr>
        <p:txBody>
          <a:bodyPr>
            <a:normAutofit/>
          </a:bodyPr>
          <a:lstStyle/>
          <a:p>
            <a:r>
              <a:rPr lang="es-CL"/>
              <a:t>Evolución del voto en Chile</a:t>
            </a:r>
          </a:p>
        </p:txBody>
      </p:sp>
      <p:sp>
        <p:nvSpPr>
          <p:cNvPr id="43" name="Rectangle 1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Marcador de contenido 2">
            <a:extLst>
              <a:ext uri="{FF2B5EF4-FFF2-40B4-BE49-F238E27FC236}">
                <a16:creationId xmlns:a16="http://schemas.microsoft.com/office/drawing/2014/main" id="{57039989-E6C4-4C0F-AFE6-189F2861F210}"/>
              </a:ext>
            </a:extLst>
          </p:cNvPr>
          <p:cNvGraphicFramePr>
            <a:graphicFrameLocks noGrp="1"/>
          </p:cNvGraphicFramePr>
          <p:nvPr>
            <p:ph idx="1"/>
            <p:extLst>
              <p:ext uri="{D42A27DB-BD31-4B8C-83A1-F6EECF244321}">
                <p14:modId xmlns:p14="http://schemas.microsoft.com/office/powerpoint/2010/main" val="215880064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48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D3C48-8F44-4528-BC6D-B0769DB1124F}"/>
              </a:ext>
            </a:extLst>
          </p:cNvPr>
          <p:cNvSpPr>
            <a:spLocks noGrp="1"/>
          </p:cNvSpPr>
          <p:nvPr>
            <p:ph type="title"/>
          </p:nvPr>
        </p:nvSpPr>
        <p:spPr/>
        <p:txBody>
          <a:bodyPr/>
          <a:lstStyle/>
          <a:p>
            <a:pPr algn="ctr"/>
            <a:r>
              <a:rPr lang="es-CL" dirty="0"/>
              <a:t>Formas de participación</a:t>
            </a:r>
          </a:p>
        </p:txBody>
      </p:sp>
      <p:sp>
        <p:nvSpPr>
          <p:cNvPr id="3" name="Marcador de contenido 2">
            <a:extLst>
              <a:ext uri="{FF2B5EF4-FFF2-40B4-BE49-F238E27FC236}">
                <a16:creationId xmlns:a16="http://schemas.microsoft.com/office/drawing/2014/main" id="{7D0EEF47-0B95-4676-8111-9616E1CCDCB8}"/>
              </a:ext>
            </a:extLst>
          </p:cNvPr>
          <p:cNvSpPr>
            <a:spLocks noGrp="1"/>
          </p:cNvSpPr>
          <p:nvPr>
            <p:ph sz="half" idx="1"/>
          </p:nvPr>
        </p:nvSpPr>
        <p:spPr>
          <a:xfrm>
            <a:off x="2589212" y="2133600"/>
            <a:ext cx="8679010" cy="3777622"/>
          </a:xfrm>
        </p:spPr>
        <p:txBody>
          <a:bodyPr/>
          <a:lstStyle/>
          <a:p>
            <a:pPr>
              <a:buFont typeface="+mj-lt"/>
              <a:buAutoNum type="arabicPeriod"/>
            </a:pPr>
            <a:r>
              <a:rPr lang="es-CL" dirty="0"/>
              <a:t>Partidos políticos.</a:t>
            </a:r>
          </a:p>
          <a:p>
            <a:pPr>
              <a:buFont typeface="+mj-lt"/>
              <a:buAutoNum type="arabicPeriod"/>
            </a:pPr>
            <a:r>
              <a:rPr lang="es-CL" dirty="0"/>
              <a:t>Juntas de vecinos.</a:t>
            </a:r>
          </a:p>
          <a:p>
            <a:pPr>
              <a:buFont typeface="+mj-lt"/>
              <a:buAutoNum type="arabicPeriod"/>
            </a:pPr>
            <a:r>
              <a:rPr lang="es-CL" dirty="0"/>
              <a:t>Sindicatos.</a:t>
            </a:r>
          </a:p>
          <a:p>
            <a:pPr>
              <a:buFont typeface="+mj-lt"/>
              <a:buAutoNum type="arabicPeriod"/>
            </a:pPr>
            <a:r>
              <a:rPr lang="es-CL" dirty="0"/>
              <a:t>Clubes deportivos.</a:t>
            </a:r>
          </a:p>
          <a:p>
            <a:pPr>
              <a:buFont typeface="+mj-lt"/>
              <a:buAutoNum type="arabicPeriod"/>
            </a:pPr>
            <a:r>
              <a:rPr lang="es-CL" dirty="0"/>
              <a:t>Fundaciones.</a:t>
            </a:r>
          </a:p>
          <a:p>
            <a:pPr>
              <a:buFont typeface="+mj-lt"/>
              <a:buAutoNum type="arabicPeriod"/>
            </a:pPr>
            <a:r>
              <a:rPr lang="es-CL" dirty="0"/>
              <a:t>Organizaciones estudiantiles.</a:t>
            </a:r>
          </a:p>
        </p:txBody>
      </p:sp>
    </p:spTree>
    <p:extLst>
      <p:ext uri="{BB962C8B-B14F-4D97-AF65-F5344CB8AC3E}">
        <p14:creationId xmlns:p14="http://schemas.microsoft.com/office/powerpoint/2010/main" val="358714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9" name="Group 13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5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80" name="Group 15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6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1" name="Rectangle 16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3" name="Rectangle 17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7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FC6BB0B-F54F-4737-8E51-B4EAAE2B1655}"/>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3700">
                <a:solidFill>
                  <a:srgbClr val="FEFFFF"/>
                </a:solidFill>
              </a:rPr>
              <a:t>Generalidades</a:t>
            </a:r>
          </a:p>
        </p:txBody>
      </p:sp>
      <p:sp>
        <p:nvSpPr>
          <p:cNvPr id="18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5" name="Imagen 34">
            <a:extLst>
              <a:ext uri="{FF2B5EF4-FFF2-40B4-BE49-F238E27FC236}">
                <a16:creationId xmlns:a16="http://schemas.microsoft.com/office/drawing/2014/main" id="{11BD0651-A6C5-408B-833C-DFC828DFA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836" y="9498"/>
            <a:ext cx="5702486" cy="6848502"/>
          </a:xfrm>
          <a:prstGeom prst="rect">
            <a:avLst/>
          </a:prstGeom>
        </p:spPr>
      </p:pic>
    </p:spTree>
    <p:extLst>
      <p:ext uri="{BB962C8B-B14F-4D97-AF65-F5344CB8AC3E}">
        <p14:creationId xmlns:p14="http://schemas.microsoft.com/office/powerpoint/2010/main" val="292258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73067CE-53AF-48BD-9151-A62B624A30D5}"/>
              </a:ext>
            </a:extLst>
          </p:cNvPr>
          <p:cNvSpPr>
            <a:spLocks noGrp="1"/>
          </p:cNvSpPr>
          <p:nvPr>
            <p:ph type="title"/>
          </p:nvPr>
        </p:nvSpPr>
        <p:spPr>
          <a:xfrm>
            <a:off x="1046019" y="942108"/>
            <a:ext cx="3256550" cy="4969113"/>
          </a:xfrm>
        </p:spPr>
        <p:txBody>
          <a:bodyPr anchor="ctr">
            <a:normAutofit/>
          </a:bodyPr>
          <a:lstStyle/>
          <a:p>
            <a:pPr algn="ctr"/>
            <a:r>
              <a:rPr lang="es-MX" dirty="0">
                <a:solidFill>
                  <a:schemeClr val="tx2">
                    <a:lumMod val="75000"/>
                  </a:schemeClr>
                </a:solidFill>
              </a:rPr>
              <a:t>Un contexto dificultoso y una oportunidad para crecer</a:t>
            </a:r>
            <a:endParaRPr lang="es-CL" dirty="0">
              <a:solidFill>
                <a:schemeClr val="tx2">
                  <a:lumMod val="75000"/>
                </a:schemeClr>
              </a:solidFill>
            </a:endParaRPr>
          </a:p>
        </p:txBody>
      </p:sp>
      <p:sp>
        <p:nvSpPr>
          <p:cNvPr id="68" name="Rectangle 67">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70" name="Straight Connector 69">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73"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4"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5"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6"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7"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78"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79"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0"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1"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2"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3"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4"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Marcador de contenido 2">
            <a:extLst>
              <a:ext uri="{FF2B5EF4-FFF2-40B4-BE49-F238E27FC236}">
                <a16:creationId xmlns:a16="http://schemas.microsoft.com/office/drawing/2014/main" id="{CAD230A0-FDEF-493F-8F7E-1458A921A88B}"/>
              </a:ext>
            </a:extLst>
          </p:cNvPr>
          <p:cNvSpPr>
            <a:spLocks noGrp="1"/>
          </p:cNvSpPr>
          <p:nvPr>
            <p:ph idx="1"/>
          </p:nvPr>
        </p:nvSpPr>
        <p:spPr>
          <a:xfrm>
            <a:off x="5049062" y="942108"/>
            <a:ext cx="6455549" cy="4969114"/>
          </a:xfrm>
        </p:spPr>
        <p:txBody>
          <a:bodyPr anchor="ctr">
            <a:normAutofit/>
          </a:bodyPr>
          <a:lstStyle/>
          <a:p>
            <a:pPr marL="0" indent="0" algn="just">
              <a:buNone/>
            </a:pPr>
            <a:r>
              <a:rPr lang="es-MX" dirty="0">
                <a:solidFill>
                  <a:schemeClr val="tx2">
                    <a:lumMod val="75000"/>
                  </a:schemeClr>
                </a:solidFill>
              </a:rPr>
              <a:t>Muchos factores han condicionado el desarrollo normal del año 2020 en las distintas dimensiones de nuestra vida cotidiana, cierto es tal vez, que la más cercana a los estudiantes haga referencia al contexto educativo, no obstante, si algo debemos aprender este año es que debemos perseverar a pesar de todo y mantenernos fieles a nuestras convicciones a nuestro proyecto de vida personal y familiar.</a:t>
            </a:r>
            <a:endParaRPr lang="es-CL" dirty="0">
              <a:solidFill>
                <a:schemeClr val="tx2">
                  <a:lumMod val="75000"/>
                </a:schemeClr>
              </a:solidFill>
            </a:endParaRPr>
          </a:p>
        </p:txBody>
      </p:sp>
    </p:spTree>
    <p:extLst>
      <p:ext uri="{BB962C8B-B14F-4D97-AF65-F5344CB8AC3E}">
        <p14:creationId xmlns:p14="http://schemas.microsoft.com/office/powerpoint/2010/main" val="393272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4" name="Group 11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8" name="Rectangle 12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2" name="Rectangle 131">
            <a:extLst>
              <a:ext uri="{FF2B5EF4-FFF2-40B4-BE49-F238E27FC236}">
                <a16:creationId xmlns:a16="http://schemas.microsoft.com/office/drawing/2014/main" id="{95FFA5E0-4C70-431D-A19D-18415F6C40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a:extLst>
              <a:ext uri="{FF2B5EF4-FFF2-40B4-BE49-F238E27FC236}">
                <a16:creationId xmlns:a16="http://schemas.microsoft.com/office/drawing/2014/main" id="{4EF63C90-04E1-454E-AD57-F500C1EC7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5" y="-1"/>
            <a:ext cx="12215127" cy="6853253"/>
          </a:xfrm>
          <a:prstGeom prst="rect">
            <a:avLst/>
          </a:prstGeom>
        </p:spPr>
      </p:pic>
      <p:sp>
        <p:nvSpPr>
          <p:cNvPr id="134" name="Freeform 5">
            <a:extLst>
              <a:ext uri="{FF2B5EF4-FFF2-40B4-BE49-F238E27FC236}">
                <a16:creationId xmlns:a16="http://schemas.microsoft.com/office/drawing/2014/main" id="{4536C52F-C11B-4718-8B63-3E4A43465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4FC6BB0B-F54F-4737-8E51-B4EAAE2B1655}"/>
              </a:ext>
            </a:extLst>
          </p:cNvPr>
          <p:cNvSpPr>
            <a:spLocks noGrp="1"/>
          </p:cNvSpPr>
          <p:nvPr>
            <p:ph type="title"/>
          </p:nvPr>
        </p:nvSpPr>
        <p:spPr>
          <a:xfrm>
            <a:off x="1083733" y="3962400"/>
            <a:ext cx="8458200" cy="958911"/>
          </a:xfrm>
        </p:spPr>
        <p:txBody>
          <a:bodyPr vert="horz" lIns="91440" tIns="45720" rIns="91440" bIns="45720" rtlCol="0" anchor="b">
            <a:noAutofit/>
          </a:bodyPr>
          <a:lstStyle/>
          <a:p>
            <a:r>
              <a:rPr lang="es-MX" sz="3200" dirty="0">
                <a:solidFill>
                  <a:srgbClr val="FEFFFF"/>
                </a:solidFill>
              </a:rPr>
              <a:t>Síntesis Unidad 3: Periodo colonial</a:t>
            </a:r>
            <a:endParaRPr lang="en-US" sz="3200" dirty="0">
              <a:solidFill>
                <a:srgbClr val="FEFFFF"/>
              </a:solidFill>
            </a:endParaRPr>
          </a:p>
        </p:txBody>
      </p:sp>
    </p:spTree>
    <p:extLst>
      <p:ext uri="{BB962C8B-B14F-4D97-AF65-F5344CB8AC3E}">
        <p14:creationId xmlns:p14="http://schemas.microsoft.com/office/powerpoint/2010/main" val="112432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E5BE0-1BFB-4497-A94B-B26974D349FD}"/>
              </a:ext>
            </a:extLst>
          </p:cNvPr>
          <p:cNvSpPr>
            <a:spLocks noGrp="1"/>
          </p:cNvSpPr>
          <p:nvPr>
            <p:ph type="title"/>
          </p:nvPr>
        </p:nvSpPr>
        <p:spPr/>
        <p:txBody>
          <a:bodyPr/>
          <a:lstStyle/>
          <a:p>
            <a:pPr algn="ctr"/>
            <a:r>
              <a:rPr lang="es-CL" dirty="0"/>
              <a:t>Contexto</a:t>
            </a:r>
          </a:p>
        </p:txBody>
      </p:sp>
      <p:sp>
        <p:nvSpPr>
          <p:cNvPr id="3" name="Marcador de contenido 2">
            <a:extLst>
              <a:ext uri="{FF2B5EF4-FFF2-40B4-BE49-F238E27FC236}">
                <a16:creationId xmlns:a16="http://schemas.microsoft.com/office/drawing/2014/main" id="{ED35D077-47B4-4830-8335-E9E5153BB697}"/>
              </a:ext>
            </a:extLst>
          </p:cNvPr>
          <p:cNvSpPr>
            <a:spLocks noGrp="1"/>
          </p:cNvSpPr>
          <p:nvPr>
            <p:ph sz="half" idx="1"/>
          </p:nvPr>
        </p:nvSpPr>
        <p:spPr>
          <a:xfrm>
            <a:off x="2589212" y="2133600"/>
            <a:ext cx="9016634" cy="3777622"/>
          </a:xfrm>
        </p:spPr>
        <p:txBody>
          <a:bodyPr/>
          <a:lstStyle/>
          <a:p>
            <a:r>
              <a:rPr lang="es-CL" dirty="0">
                <a:latin typeface="Calibri Light" panose="020F0302020204030204" pitchFamily="34" charset="0"/>
                <a:ea typeface="Calibri" panose="020F0502020204030204" pitchFamily="34" charset="0"/>
              </a:rPr>
              <a:t>P</a:t>
            </a:r>
            <a:r>
              <a:rPr lang="es-CL" sz="1800" dirty="0">
                <a:effectLst/>
                <a:latin typeface="Calibri Light" panose="020F0302020204030204" pitchFamily="34" charset="0"/>
                <a:ea typeface="Calibri" panose="020F0502020204030204" pitchFamily="34" charset="0"/>
              </a:rPr>
              <a:t>eriodo colonial de América y Chile entre los s. XVI y XVIII.</a:t>
            </a:r>
          </a:p>
        </p:txBody>
      </p:sp>
      <p:pic>
        <p:nvPicPr>
          <p:cNvPr id="7" name="Marcador de contenido 6">
            <a:extLst>
              <a:ext uri="{FF2B5EF4-FFF2-40B4-BE49-F238E27FC236}">
                <a16:creationId xmlns:a16="http://schemas.microsoft.com/office/drawing/2014/main" id="{4B8E53AB-D59B-4B65-ABF2-DCB65C4C524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45058" y="3429000"/>
            <a:ext cx="5767754" cy="2482221"/>
          </a:xfrm>
          <a:prstGeom prst="rect">
            <a:avLst/>
          </a:prstGeom>
        </p:spPr>
      </p:pic>
    </p:spTree>
    <p:extLst>
      <p:ext uri="{BB962C8B-B14F-4D97-AF65-F5344CB8AC3E}">
        <p14:creationId xmlns:p14="http://schemas.microsoft.com/office/powerpoint/2010/main" val="406587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F95D4-EC77-4024-BF7C-AF8BA8343BDC}"/>
              </a:ext>
            </a:extLst>
          </p:cNvPr>
          <p:cNvSpPr>
            <a:spLocks noGrp="1"/>
          </p:cNvSpPr>
          <p:nvPr>
            <p:ph type="title"/>
          </p:nvPr>
        </p:nvSpPr>
        <p:spPr/>
        <p:txBody>
          <a:bodyPr/>
          <a:lstStyle/>
          <a:p>
            <a:pPr algn="ctr"/>
            <a:r>
              <a:rPr lang="es-CL" dirty="0"/>
              <a:t>Ejes</a:t>
            </a:r>
          </a:p>
        </p:txBody>
      </p:sp>
      <p:sp>
        <p:nvSpPr>
          <p:cNvPr id="3" name="Marcador de texto 2">
            <a:extLst>
              <a:ext uri="{FF2B5EF4-FFF2-40B4-BE49-F238E27FC236}">
                <a16:creationId xmlns:a16="http://schemas.microsoft.com/office/drawing/2014/main" id="{ABD7CB3D-A717-4AF2-B5CA-2B68084A4764}"/>
              </a:ext>
            </a:extLst>
          </p:cNvPr>
          <p:cNvSpPr>
            <a:spLocks noGrp="1"/>
          </p:cNvSpPr>
          <p:nvPr>
            <p:ph type="body" idx="1"/>
          </p:nvPr>
        </p:nvSpPr>
        <p:spPr/>
        <p:txBody>
          <a:bodyPr/>
          <a:lstStyle/>
          <a:p>
            <a:pPr algn="ctr"/>
            <a:r>
              <a:rPr lang="es-CL" dirty="0"/>
              <a:t>Rol iglesia católica</a:t>
            </a:r>
          </a:p>
        </p:txBody>
      </p:sp>
      <p:pic>
        <p:nvPicPr>
          <p:cNvPr id="8" name="Marcador de contenido 7">
            <a:extLst>
              <a:ext uri="{FF2B5EF4-FFF2-40B4-BE49-F238E27FC236}">
                <a16:creationId xmlns:a16="http://schemas.microsoft.com/office/drawing/2014/main" id="{6431B068-6F0C-4B6D-A36C-A8AFA27B05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34631" y="2775297"/>
            <a:ext cx="3997982" cy="2901255"/>
          </a:xfrm>
        </p:spPr>
      </p:pic>
      <p:sp>
        <p:nvSpPr>
          <p:cNvPr id="5" name="Marcador de texto 4">
            <a:extLst>
              <a:ext uri="{FF2B5EF4-FFF2-40B4-BE49-F238E27FC236}">
                <a16:creationId xmlns:a16="http://schemas.microsoft.com/office/drawing/2014/main" id="{2E02FF57-39FC-4BA6-B322-0F6B2F9C0F2B}"/>
              </a:ext>
            </a:extLst>
          </p:cNvPr>
          <p:cNvSpPr>
            <a:spLocks noGrp="1"/>
          </p:cNvSpPr>
          <p:nvPr>
            <p:ph type="body" sz="quarter" idx="3"/>
          </p:nvPr>
        </p:nvSpPr>
        <p:spPr/>
        <p:txBody>
          <a:bodyPr/>
          <a:lstStyle/>
          <a:p>
            <a:pPr algn="ctr"/>
            <a:r>
              <a:rPr lang="es-CL" dirty="0"/>
              <a:t>Economía</a:t>
            </a:r>
          </a:p>
        </p:txBody>
      </p:sp>
      <p:pic>
        <p:nvPicPr>
          <p:cNvPr id="10" name="Marcador de contenido 9">
            <a:extLst>
              <a:ext uri="{FF2B5EF4-FFF2-40B4-BE49-F238E27FC236}">
                <a16:creationId xmlns:a16="http://schemas.microsoft.com/office/drawing/2014/main" id="{2A90C801-A1D4-4410-84B9-E0EC9DAF955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06629" y="2775297"/>
            <a:ext cx="3997981" cy="2901255"/>
          </a:xfrm>
        </p:spPr>
      </p:pic>
    </p:spTree>
    <p:extLst>
      <p:ext uri="{BB962C8B-B14F-4D97-AF65-F5344CB8AC3E}">
        <p14:creationId xmlns:p14="http://schemas.microsoft.com/office/powerpoint/2010/main" val="113189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4" name="Group 11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8" name="Rectangle 12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2" name="Rectangle 131">
            <a:extLst>
              <a:ext uri="{FF2B5EF4-FFF2-40B4-BE49-F238E27FC236}">
                <a16:creationId xmlns:a16="http://schemas.microsoft.com/office/drawing/2014/main" id="{95FFA5E0-4C70-431D-A19D-18415F6C40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4" name="Imagen 33" descr="Una torre de un edificio&#10;&#10;Descripción generada automáticamente">
            <a:extLst>
              <a:ext uri="{FF2B5EF4-FFF2-40B4-BE49-F238E27FC236}">
                <a16:creationId xmlns:a16="http://schemas.microsoft.com/office/drawing/2014/main" id="{9F0C9443-3891-4E8C-9B09-54862B594378}"/>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9091"/>
          <a:stretch/>
        </p:blipFill>
        <p:spPr>
          <a:xfrm>
            <a:off x="0" y="0"/>
            <a:ext cx="12192000" cy="6858000"/>
          </a:xfrm>
          <a:prstGeom prst="rect">
            <a:avLst/>
          </a:prstGeom>
        </p:spPr>
      </p:pic>
      <p:sp>
        <p:nvSpPr>
          <p:cNvPr id="134" name="Freeform 5">
            <a:extLst>
              <a:ext uri="{FF2B5EF4-FFF2-40B4-BE49-F238E27FC236}">
                <a16:creationId xmlns:a16="http://schemas.microsoft.com/office/drawing/2014/main" id="{4536C52F-C11B-4718-8B63-3E4A43465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4FC6BB0B-F54F-4737-8E51-B4EAAE2B1655}"/>
              </a:ext>
            </a:extLst>
          </p:cNvPr>
          <p:cNvSpPr>
            <a:spLocks noGrp="1"/>
          </p:cNvSpPr>
          <p:nvPr>
            <p:ph type="title"/>
          </p:nvPr>
        </p:nvSpPr>
        <p:spPr>
          <a:xfrm>
            <a:off x="1083733" y="3962400"/>
            <a:ext cx="8458200" cy="958911"/>
          </a:xfrm>
        </p:spPr>
        <p:txBody>
          <a:bodyPr vert="horz" lIns="91440" tIns="45720" rIns="91440" bIns="45720" rtlCol="0" anchor="b">
            <a:noAutofit/>
          </a:bodyPr>
          <a:lstStyle/>
          <a:p>
            <a:r>
              <a:rPr lang="es-MX" sz="3200" dirty="0">
                <a:solidFill>
                  <a:srgbClr val="FEFFFF"/>
                </a:solidFill>
              </a:rPr>
              <a:t>Iglesia católica colonial</a:t>
            </a:r>
            <a:endParaRPr lang="en-US" sz="3200" dirty="0">
              <a:solidFill>
                <a:srgbClr val="FEFFFF"/>
              </a:solidFill>
            </a:endParaRPr>
          </a:p>
        </p:txBody>
      </p:sp>
    </p:spTree>
    <p:extLst>
      <p:ext uri="{BB962C8B-B14F-4D97-AF65-F5344CB8AC3E}">
        <p14:creationId xmlns:p14="http://schemas.microsoft.com/office/powerpoint/2010/main" val="2888374953"/>
      </p:ext>
    </p:extLst>
  </p:cSld>
  <p:clrMapOvr>
    <a:masterClrMapping/>
  </p:clrMapOvr>
</p:sld>
</file>

<file path=ppt/theme/theme1.xml><?xml version="1.0" encoding="utf-8"?>
<a:theme xmlns:a="http://schemas.openxmlformats.org/drawingml/2006/main" name="Espir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259</TotalTime>
  <Words>687</Words>
  <Application>Microsoft Office PowerPoint</Application>
  <PresentationFormat>Panorámica</PresentationFormat>
  <Paragraphs>134</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 Light</vt:lpstr>
      <vt:lpstr>Century Gothic</vt:lpstr>
      <vt:lpstr>Century Gothic (Cuerpo)</vt:lpstr>
      <vt:lpstr>Wingdings 3</vt:lpstr>
      <vt:lpstr>Espiral</vt:lpstr>
      <vt:lpstr>CLASE HISTORIA 23 DE NOVIEMBRE</vt:lpstr>
      <vt:lpstr>RESUMEN CLASE ANTERIOR</vt:lpstr>
      <vt:lpstr>CONTENIDOS DE LA CLASE</vt:lpstr>
      <vt:lpstr>Generalidades</vt:lpstr>
      <vt:lpstr>Un contexto dificultoso y una oportunidad para crecer</vt:lpstr>
      <vt:lpstr>Síntesis Unidad 3: Periodo colonial</vt:lpstr>
      <vt:lpstr>Contexto</vt:lpstr>
      <vt:lpstr>Ejes</vt:lpstr>
      <vt:lpstr>Iglesia católica colonial</vt:lpstr>
      <vt:lpstr>Iglesia católica colonial</vt:lpstr>
      <vt:lpstr>Labores de la iglesia</vt:lpstr>
      <vt:lpstr>Labor colateral</vt:lpstr>
      <vt:lpstr>Conflicto de intereses</vt:lpstr>
      <vt:lpstr>Resultado</vt:lpstr>
      <vt:lpstr>Economía colonial</vt:lpstr>
      <vt:lpstr>Contexto</vt:lpstr>
      <vt:lpstr>Mercantilismo</vt:lpstr>
      <vt:lpstr>Monopolio</vt:lpstr>
      <vt:lpstr>Sistema</vt:lpstr>
      <vt:lpstr>Funcionamiento 1</vt:lpstr>
      <vt:lpstr>Funcionamiento 2</vt:lpstr>
      <vt:lpstr>Motor de la economía</vt:lpstr>
      <vt:lpstr>Provoca</vt:lpstr>
      <vt:lpstr>Formas de trabajo</vt:lpstr>
      <vt:lpstr>Síntesis Unidad 4: Educación cívica</vt:lpstr>
      <vt:lpstr>Contexto</vt:lpstr>
      <vt:lpstr>Ejes</vt:lpstr>
      <vt:lpstr>Derechos y deberes</vt:lpstr>
      <vt:lpstr>Estado</vt:lpstr>
      <vt:lpstr>República democrática</vt:lpstr>
      <vt:lpstr>Clasificación derechos</vt:lpstr>
      <vt:lpstr>Participación ciudadana</vt:lpstr>
      <vt:lpstr>Evolución del voto en Chile</vt:lpstr>
      <vt:lpstr>Formas de participación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HISTORIA 21 DE MARZO</dc:title>
  <dc:creator>MurdoC</dc:creator>
  <cp:lastModifiedBy>Escuela San Clemente</cp:lastModifiedBy>
  <cp:revision>34</cp:revision>
  <dcterms:created xsi:type="dcterms:W3CDTF">2019-03-21T10:40:38Z</dcterms:created>
  <dcterms:modified xsi:type="dcterms:W3CDTF">2020-11-22T02:55:03Z</dcterms:modified>
</cp:coreProperties>
</file>