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390" r:id="rId3"/>
    <p:sldId id="286" r:id="rId4"/>
    <p:sldId id="322" r:id="rId5"/>
    <p:sldId id="348" r:id="rId6"/>
    <p:sldId id="391" r:id="rId7"/>
    <p:sldId id="395" r:id="rId8"/>
    <p:sldId id="396" r:id="rId9"/>
    <p:sldId id="397" r:id="rId10"/>
    <p:sldId id="398" r:id="rId11"/>
    <p:sldId id="399" r:id="rId12"/>
    <p:sldId id="400" r:id="rId13"/>
    <p:sldId id="401" r:id="rId14"/>
    <p:sldId id="392" r:id="rId15"/>
    <p:sldId id="402" r:id="rId16"/>
    <p:sldId id="388" r:id="rId17"/>
    <p:sldId id="403" r:id="rId18"/>
    <p:sldId id="404" r:id="rId19"/>
    <p:sldId id="405" r:id="rId20"/>
    <p:sldId id="406" r:id="rId21"/>
    <p:sldId id="407" r:id="rId22"/>
    <p:sldId id="408" r:id="rId23"/>
    <p:sldId id="393" r:id="rId24"/>
    <p:sldId id="409" r:id="rId25"/>
    <p:sldId id="411" r:id="rId26"/>
    <p:sldId id="410" r:id="rId27"/>
    <p:sldId id="414" r:id="rId28"/>
    <p:sldId id="358" r:id="rId29"/>
    <p:sldId id="412" r:id="rId30"/>
    <p:sldId id="413" r:id="rId31"/>
    <p:sldId id="394" r:id="rId32"/>
    <p:sldId id="415" r:id="rId33"/>
    <p:sldId id="389" r:id="rId34"/>
    <p:sldId id="359" r:id="rId35"/>
    <p:sldId id="349" r:id="rId36"/>
    <p:sldId id="416" r:id="rId37"/>
    <p:sldId id="366" r:id="rId38"/>
    <p:sldId id="357" r:id="rId39"/>
    <p:sldId id="417" r:id="rId40"/>
    <p:sldId id="418" r:id="rId41"/>
    <p:sldId id="419" r:id="rId42"/>
    <p:sldId id="420" r:id="rId43"/>
    <p:sldId id="42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660"/>
  </p:normalViewPr>
  <p:slideViewPr>
    <p:cSldViewPr snapToGrid="0">
      <p:cViewPr varScale="1">
        <p:scale>
          <a:sx n="68" d="100"/>
          <a:sy n="68" d="100"/>
        </p:scale>
        <p:origin x="8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D04DA-B0F8-4E8C-B8F9-5C98E1C18E6A}" type="doc">
      <dgm:prSet loTypeId="urn:microsoft.com/office/officeart/2005/8/layout/hierarchy1" loCatId="Inbox" qsTypeId="urn:microsoft.com/office/officeart/2005/8/quickstyle/simple1" qsCatId="simple" csTypeId="urn:microsoft.com/office/officeart/2005/8/colors/colorful5" csCatId="colorful" phldr="1"/>
      <dgm:spPr/>
      <dgm:t>
        <a:bodyPr/>
        <a:lstStyle/>
        <a:p>
          <a:endParaRPr lang="en-US"/>
        </a:p>
      </dgm:t>
    </dgm:pt>
    <dgm:pt modelId="{AB6B8227-C08E-42C4-BA91-B7BD0528F184}">
      <dgm:prSet/>
      <dgm:spPr/>
      <dgm:t>
        <a:bodyPr/>
        <a:lstStyle/>
        <a:p>
          <a:pPr algn="ctr"/>
          <a:r>
            <a:rPr lang="es-CL" noProof="0" dirty="0"/>
            <a:t>Civilización inca</a:t>
          </a:r>
        </a:p>
      </dgm:t>
    </dgm:pt>
    <dgm:pt modelId="{508CF534-2D32-42F8-8835-FDE7F7A2F89E}" type="parTrans" cxnId="{992096FC-7996-4F11-9679-5906282E6F19}">
      <dgm:prSet/>
      <dgm:spPr/>
      <dgm:t>
        <a:bodyPr/>
        <a:lstStyle/>
        <a:p>
          <a:endParaRPr lang="en-US"/>
        </a:p>
      </dgm:t>
    </dgm:pt>
    <dgm:pt modelId="{F9A7B3F2-8E22-4D2C-BADC-1EF1B8688377}" type="sibTrans" cxnId="{992096FC-7996-4F11-9679-5906282E6F19}">
      <dgm:prSet/>
      <dgm:spPr/>
      <dgm:t>
        <a:bodyPr/>
        <a:lstStyle/>
        <a:p>
          <a:endParaRPr lang="en-US"/>
        </a:p>
      </dgm:t>
    </dgm:pt>
    <dgm:pt modelId="{5FB3CD4C-4E83-417B-82D5-A359D40AE288}">
      <dgm:prSet/>
      <dgm:spPr/>
      <dgm:t>
        <a:bodyPr/>
        <a:lstStyle/>
        <a:p>
          <a:r>
            <a:rPr lang="es-CL" noProof="0" dirty="0"/>
            <a:t>Sociedad y trabajo</a:t>
          </a:r>
        </a:p>
      </dgm:t>
    </dgm:pt>
    <dgm:pt modelId="{FFA14B87-2F59-4829-B324-507CF6D76430}" type="parTrans" cxnId="{C57834A7-7BEB-4421-9D35-C55CEF392601}">
      <dgm:prSet/>
      <dgm:spPr/>
      <dgm:t>
        <a:bodyPr/>
        <a:lstStyle/>
        <a:p>
          <a:endParaRPr lang="es-ES"/>
        </a:p>
      </dgm:t>
    </dgm:pt>
    <dgm:pt modelId="{F808855B-40E9-488D-AB2C-DC79335D309E}" type="sibTrans" cxnId="{C57834A7-7BEB-4421-9D35-C55CEF392601}">
      <dgm:prSet/>
      <dgm:spPr/>
      <dgm:t>
        <a:bodyPr/>
        <a:lstStyle/>
        <a:p>
          <a:endParaRPr lang="es-ES"/>
        </a:p>
      </dgm:t>
    </dgm:pt>
    <dgm:pt modelId="{A5C66CEE-F980-42DA-9677-8EF8A26951A5}">
      <dgm:prSet/>
      <dgm:spPr/>
      <dgm:t>
        <a:bodyPr/>
        <a:lstStyle/>
        <a:p>
          <a:r>
            <a:rPr lang="es-ES" dirty="0"/>
            <a:t>Origen</a:t>
          </a:r>
        </a:p>
      </dgm:t>
    </dgm:pt>
    <dgm:pt modelId="{CA95CD61-7043-416E-BC7E-F8848E060C72}" type="parTrans" cxnId="{7EB782F3-37E0-4978-90C1-5F86760D44CD}">
      <dgm:prSet/>
      <dgm:spPr/>
      <dgm:t>
        <a:bodyPr/>
        <a:lstStyle/>
        <a:p>
          <a:endParaRPr lang="es-ES"/>
        </a:p>
      </dgm:t>
    </dgm:pt>
    <dgm:pt modelId="{DBD47779-55F8-4B1B-9CD2-A8BD798212A9}" type="sibTrans" cxnId="{7EB782F3-37E0-4978-90C1-5F86760D44CD}">
      <dgm:prSet/>
      <dgm:spPr/>
      <dgm:t>
        <a:bodyPr/>
        <a:lstStyle/>
        <a:p>
          <a:endParaRPr lang="es-ES"/>
        </a:p>
      </dgm:t>
    </dgm:pt>
    <dgm:pt modelId="{3DDF16DD-C7A2-4C51-9FBA-F5F5B6982085}">
      <dgm:prSet/>
      <dgm:spPr/>
      <dgm:t>
        <a:bodyPr/>
        <a:lstStyle/>
        <a:p>
          <a:r>
            <a:rPr lang="es-CL" dirty="0"/>
            <a:t>Territorio</a:t>
          </a:r>
        </a:p>
      </dgm:t>
    </dgm:pt>
    <dgm:pt modelId="{DAB6484F-59AE-4479-840B-931BDA3F747B}" type="parTrans" cxnId="{AF00354E-C08E-4F98-9908-E8A7081E1A4E}">
      <dgm:prSet/>
      <dgm:spPr/>
    </dgm:pt>
    <dgm:pt modelId="{42944B2D-3E28-453A-8611-965AEEB4F6F1}" type="sibTrans" cxnId="{AF00354E-C08E-4F98-9908-E8A7081E1A4E}">
      <dgm:prSet/>
      <dgm:spPr/>
    </dgm:pt>
    <dgm:pt modelId="{FA8A948F-D44D-4153-BFC6-AA69D7F13217}" type="pres">
      <dgm:prSet presAssocID="{417D04DA-B0F8-4E8C-B8F9-5C98E1C18E6A}" presName="hierChild1" presStyleCnt="0">
        <dgm:presLayoutVars>
          <dgm:chPref val="1"/>
          <dgm:dir/>
          <dgm:animOne val="branch"/>
          <dgm:animLvl val="lvl"/>
          <dgm:resizeHandles/>
        </dgm:presLayoutVars>
      </dgm:prSet>
      <dgm:spPr/>
    </dgm:pt>
    <dgm:pt modelId="{A041FA8B-6412-4BB7-A987-532DA749DF42}" type="pres">
      <dgm:prSet presAssocID="{AB6B8227-C08E-42C4-BA91-B7BD0528F184}" presName="hierRoot1" presStyleCnt="0"/>
      <dgm:spPr/>
    </dgm:pt>
    <dgm:pt modelId="{97019A60-225B-47A9-93C8-6F086340E770}" type="pres">
      <dgm:prSet presAssocID="{AB6B8227-C08E-42C4-BA91-B7BD0528F184}" presName="composite" presStyleCnt="0"/>
      <dgm:spPr/>
    </dgm:pt>
    <dgm:pt modelId="{78BBEBF9-2121-49CE-A866-23307CDE8497}" type="pres">
      <dgm:prSet presAssocID="{AB6B8227-C08E-42C4-BA91-B7BD0528F184}" presName="background" presStyleLbl="node0" presStyleIdx="0" presStyleCnt="1"/>
      <dgm:spPr>
        <a:solidFill>
          <a:schemeClr val="accent2"/>
        </a:solidFill>
      </dgm:spPr>
    </dgm:pt>
    <dgm:pt modelId="{533BA14C-194E-4762-A0D1-034D9E2D665D}" type="pres">
      <dgm:prSet presAssocID="{AB6B8227-C08E-42C4-BA91-B7BD0528F184}" presName="text" presStyleLbl="fgAcc0" presStyleIdx="0" presStyleCnt="1">
        <dgm:presLayoutVars>
          <dgm:chPref val="3"/>
        </dgm:presLayoutVars>
      </dgm:prSet>
      <dgm:spPr/>
    </dgm:pt>
    <dgm:pt modelId="{2A02DABD-B0BC-4956-89AB-5410E5BA4E2B}" type="pres">
      <dgm:prSet presAssocID="{AB6B8227-C08E-42C4-BA91-B7BD0528F184}" presName="hierChild2" presStyleCnt="0"/>
      <dgm:spPr/>
    </dgm:pt>
    <dgm:pt modelId="{4D561FB1-FB84-453D-991B-E46B1E8604F5}" type="pres">
      <dgm:prSet presAssocID="{CA95CD61-7043-416E-BC7E-F8848E060C72}" presName="Name10" presStyleLbl="parChTrans1D2" presStyleIdx="0" presStyleCnt="3"/>
      <dgm:spPr/>
    </dgm:pt>
    <dgm:pt modelId="{03B3706C-3DB5-46A0-80C0-01450958E34D}" type="pres">
      <dgm:prSet presAssocID="{A5C66CEE-F980-42DA-9677-8EF8A26951A5}" presName="hierRoot2" presStyleCnt="0"/>
      <dgm:spPr/>
    </dgm:pt>
    <dgm:pt modelId="{656FAE6C-9E12-48EC-A6E4-819D5B5E8DC8}" type="pres">
      <dgm:prSet presAssocID="{A5C66CEE-F980-42DA-9677-8EF8A26951A5}" presName="composite2" presStyleCnt="0"/>
      <dgm:spPr/>
    </dgm:pt>
    <dgm:pt modelId="{167AEED3-7EAB-498E-99D2-B690E21B4F7E}" type="pres">
      <dgm:prSet presAssocID="{A5C66CEE-F980-42DA-9677-8EF8A26951A5}" presName="background2" presStyleLbl="node2" presStyleIdx="0" presStyleCnt="3"/>
      <dgm:spPr>
        <a:solidFill>
          <a:schemeClr val="accent2"/>
        </a:solidFill>
      </dgm:spPr>
    </dgm:pt>
    <dgm:pt modelId="{749B02C2-9BD6-4B27-86C0-B9CAA26F9197}" type="pres">
      <dgm:prSet presAssocID="{A5C66CEE-F980-42DA-9677-8EF8A26951A5}" presName="text2" presStyleLbl="fgAcc2" presStyleIdx="0" presStyleCnt="3">
        <dgm:presLayoutVars>
          <dgm:chPref val="3"/>
        </dgm:presLayoutVars>
      </dgm:prSet>
      <dgm:spPr/>
    </dgm:pt>
    <dgm:pt modelId="{46DA2A9B-A399-49C6-B2AD-400636C1EAB3}" type="pres">
      <dgm:prSet presAssocID="{A5C66CEE-F980-42DA-9677-8EF8A26951A5}" presName="hierChild3" presStyleCnt="0"/>
      <dgm:spPr/>
    </dgm:pt>
    <dgm:pt modelId="{A917C62F-2B04-4C7D-AEBA-ACE480FDA78A}" type="pres">
      <dgm:prSet presAssocID="{DAB6484F-59AE-4479-840B-931BDA3F747B}" presName="Name10" presStyleLbl="parChTrans1D2" presStyleIdx="1" presStyleCnt="3"/>
      <dgm:spPr/>
    </dgm:pt>
    <dgm:pt modelId="{7A6D4887-85F9-4583-BFB4-245CB7681629}" type="pres">
      <dgm:prSet presAssocID="{3DDF16DD-C7A2-4C51-9FBA-F5F5B6982085}" presName="hierRoot2" presStyleCnt="0"/>
      <dgm:spPr/>
    </dgm:pt>
    <dgm:pt modelId="{6B062B88-09C1-4211-A939-78E1F9164A56}" type="pres">
      <dgm:prSet presAssocID="{3DDF16DD-C7A2-4C51-9FBA-F5F5B6982085}" presName="composite2" presStyleCnt="0"/>
      <dgm:spPr/>
    </dgm:pt>
    <dgm:pt modelId="{84A40A76-CB1D-4FB4-A85C-D72671E6FC05}" type="pres">
      <dgm:prSet presAssocID="{3DDF16DD-C7A2-4C51-9FBA-F5F5B6982085}" presName="background2" presStyleLbl="node2" presStyleIdx="1" presStyleCnt="3"/>
      <dgm:spPr>
        <a:solidFill>
          <a:srgbClr val="00B0F0"/>
        </a:solidFill>
      </dgm:spPr>
    </dgm:pt>
    <dgm:pt modelId="{C4A8E08E-B7AD-4A59-B5B4-0C7E3E42A62A}" type="pres">
      <dgm:prSet presAssocID="{3DDF16DD-C7A2-4C51-9FBA-F5F5B6982085}" presName="text2" presStyleLbl="fgAcc2" presStyleIdx="1" presStyleCnt="3">
        <dgm:presLayoutVars>
          <dgm:chPref val="3"/>
        </dgm:presLayoutVars>
      </dgm:prSet>
      <dgm:spPr/>
    </dgm:pt>
    <dgm:pt modelId="{25E37709-2594-48E6-9DCF-AD16D72441C4}" type="pres">
      <dgm:prSet presAssocID="{3DDF16DD-C7A2-4C51-9FBA-F5F5B6982085}" presName="hierChild3" presStyleCnt="0"/>
      <dgm:spPr/>
    </dgm:pt>
    <dgm:pt modelId="{A00BD8F3-73ED-4713-B5BD-3A981DACF73E}" type="pres">
      <dgm:prSet presAssocID="{FFA14B87-2F59-4829-B324-507CF6D76430}" presName="Name10" presStyleLbl="parChTrans1D2" presStyleIdx="2" presStyleCnt="3"/>
      <dgm:spPr/>
    </dgm:pt>
    <dgm:pt modelId="{1C1878EA-826B-46D3-BCF1-CC01C4D13933}" type="pres">
      <dgm:prSet presAssocID="{5FB3CD4C-4E83-417B-82D5-A359D40AE288}" presName="hierRoot2" presStyleCnt="0"/>
      <dgm:spPr/>
    </dgm:pt>
    <dgm:pt modelId="{35758F3C-DC88-46F6-BAF8-D42C143C18D9}" type="pres">
      <dgm:prSet presAssocID="{5FB3CD4C-4E83-417B-82D5-A359D40AE288}" presName="composite2" presStyleCnt="0"/>
      <dgm:spPr/>
    </dgm:pt>
    <dgm:pt modelId="{A3100371-4391-4D0B-960D-251D28342A3B}" type="pres">
      <dgm:prSet presAssocID="{5FB3CD4C-4E83-417B-82D5-A359D40AE288}" presName="background2" presStyleLbl="node2" presStyleIdx="2" presStyleCnt="3"/>
      <dgm:spPr>
        <a:solidFill>
          <a:schemeClr val="accent2"/>
        </a:solidFill>
      </dgm:spPr>
    </dgm:pt>
    <dgm:pt modelId="{D958F3B2-E9DD-4AE2-AB19-7E22F3A2FE72}" type="pres">
      <dgm:prSet presAssocID="{5FB3CD4C-4E83-417B-82D5-A359D40AE288}" presName="text2" presStyleLbl="fgAcc2" presStyleIdx="2" presStyleCnt="3">
        <dgm:presLayoutVars>
          <dgm:chPref val="3"/>
        </dgm:presLayoutVars>
      </dgm:prSet>
      <dgm:spPr/>
    </dgm:pt>
    <dgm:pt modelId="{5B461175-8B49-4A01-8BF7-4D89D4F9A975}" type="pres">
      <dgm:prSet presAssocID="{5FB3CD4C-4E83-417B-82D5-A359D40AE288}" presName="hierChild3" presStyleCnt="0"/>
      <dgm:spPr/>
    </dgm:pt>
  </dgm:ptLst>
  <dgm:cxnLst>
    <dgm:cxn modelId="{FC7B7824-4B5C-461D-B81F-70EB47721A63}" type="presOf" srcId="{3DDF16DD-C7A2-4C51-9FBA-F5F5B6982085}" destId="{C4A8E08E-B7AD-4A59-B5B4-0C7E3E42A62A}" srcOrd="0" destOrd="0" presId="urn:microsoft.com/office/officeart/2005/8/layout/hierarchy1"/>
    <dgm:cxn modelId="{DF7F4732-509D-4E76-9ABD-423BB934D4B5}" type="presOf" srcId="{AB6B8227-C08E-42C4-BA91-B7BD0528F184}" destId="{533BA14C-194E-4762-A0D1-034D9E2D665D}" srcOrd="0" destOrd="0" presId="urn:microsoft.com/office/officeart/2005/8/layout/hierarchy1"/>
    <dgm:cxn modelId="{C1E59B38-FEB1-4C92-BB51-3981333C3586}" type="presOf" srcId="{5FB3CD4C-4E83-417B-82D5-A359D40AE288}" destId="{D958F3B2-E9DD-4AE2-AB19-7E22F3A2FE72}" srcOrd="0" destOrd="0" presId="urn:microsoft.com/office/officeart/2005/8/layout/hierarchy1"/>
    <dgm:cxn modelId="{AF00354E-C08E-4F98-9908-E8A7081E1A4E}" srcId="{AB6B8227-C08E-42C4-BA91-B7BD0528F184}" destId="{3DDF16DD-C7A2-4C51-9FBA-F5F5B6982085}" srcOrd="1" destOrd="0" parTransId="{DAB6484F-59AE-4479-840B-931BDA3F747B}" sibTransId="{42944B2D-3E28-453A-8611-965AEEB4F6F1}"/>
    <dgm:cxn modelId="{CF37B58A-E4C8-4818-8D94-DECDDF1E8A8E}" type="presOf" srcId="{A5C66CEE-F980-42DA-9677-8EF8A26951A5}" destId="{749B02C2-9BD6-4B27-86C0-B9CAA26F9197}" srcOrd="0" destOrd="0" presId="urn:microsoft.com/office/officeart/2005/8/layout/hierarchy1"/>
    <dgm:cxn modelId="{5A19108F-F2BD-42DA-807C-5D8E613408BB}" type="presOf" srcId="{FFA14B87-2F59-4829-B324-507CF6D76430}" destId="{A00BD8F3-73ED-4713-B5BD-3A981DACF73E}" srcOrd="0" destOrd="0" presId="urn:microsoft.com/office/officeart/2005/8/layout/hierarchy1"/>
    <dgm:cxn modelId="{C57834A7-7BEB-4421-9D35-C55CEF392601}" srcId="{AB6B8227-C08E-42C4-BA91-B7BD0528F184}" destId="{5FB3CD4C-4E83-417B-82D5-A359D40AE288}" srcOrd="2" destOrd="0" parTransId="{FFA14B87-2F59-4829-B324-507CF6D76430}" sibTransId="{F808855B-40E9-488D-AB2C-DC79335D309E}"/>
    <dgm:cxn modelId="{B69552B5-D5CB-44F9-BF15-7C4B8D12FA22}" type="presOf" srcId="{DAB6484F-59AE-4479-840B-931BDA3F747B}" destId="{A917C62F-2B04-4C7D-AEBA-ACE480FDA78A}" srcOrd="0" destOrd="0" presId="urn:microsoft.com/office/officeart/2005/8/layout/hierarchy1"/>
    <dgm:cxn modelId="{AB2175D5-4EDB-433D-A659-8A77DF23BB45}" type="presOf" srcId="{417D04DA-B0F8-4E8C-B8F9-5C98E1C18E6A}" destId="{FA8A948F-D44D-4153-BFC6-AA69D7F13217}" srcOrd="0" destOrd="0" presId="urn:microsoft.com/office/officeart/2005/8/layout/hierarchy1"/>
    <dgm:cxn modelId="{3D5898D9-2A27-42F0-8A74-171EF89A0615}" type="presOf" srcId="{CA95CD61-7043-416E-BC7E-F8848E060C72}" destId="{4D561FB1-FB84-453D-991B-E46B1E8604F5}" srcOrd="0" destOrd="0" presId="urn:microsoft.com/office/officeart/2005/8/layout/hierarchy1"/>
    <dgm:cxn modelId="{7EB782F3-37E0-4978-90C1-5F86760D44CD}" srcId="{AB6B8227-C08E-42C4-BA91-B7BD0528F184}" destId="{A5C66CEE-F980-42DA-9677-8EF8A26951A5}" srcOrd="0" destOrd="0" parTransId="{CA95CD61-7043-416E-BC7E-F8848E060C72}" sibTransId="{DBD47779-55F8-4B1B-9CD2-A8BD798212A9}"/>
    <dgm:cxn modelId="{992096FC-7996-4F11-9679-5906282E6F19}" srcId="{417D04DA-B0F8-4E8C-B8F9-5C98E1C18E6A}" destId="{AB6B8227-C08E-42C4-BA91-B7BD0528F184}" srcOrd="0" destOrd="0" parTransId="{508CF534-2D32-42F8-8835-FDE7F7A2F89E}" sibTransId="{F9A7B3F2-8E22-4D2C-BADC-1EF1B8688377}"/>
    <dgm:cxn modelId="{6F9FA0C3-7CDE-44DC-A543-5868C2FB6998}" type="presParOf" srcId="{FA8A948F-D44D-4153-BFC6-AA69D7F13217}" destId="{A041FA8B-6412-4BB7-A987-532DA749DF42}" srcOrd="0" destOrd="0" presId="urn:microsoft.com/office/officeart/2005/8/layout/hierarchy1"/>
    <dgm:cxn modelId="{698F7A90-C10B-47BA-AB3E-B5733803E4B7}" type="presParOf" srcId="{A041FA8B-6412-4BB7-A987-532DA749DF42}" destId="{97019A60-225B-47A9-93C8-6F086340E770}" srcOrd="0" destOrd="0" presId="urn:microsoft.com/office/officeart/2005/8/layout/hierarchy1"/>
    <dgm:cxn modelId="{698C24A0-97F7-466E-BCA6-8718B8BD3C76}" type="presParOf" srcId="{97019A60-225B-47A9-93C8-6F086340E770}" destId="{78BBEBF9-2121-49CE-A866-23307CDE8497}" srcOrd="0" destOrd="0" presId="urn:microsoft.com/office/officeart/2005/8/layout/hierarchy1"/>
    <dgm:cxn modelId="{8EB3D605-C5C8-478E-83DB-345C4BDD88A8}" type="presParOf" srcId="{97019A60-225B-47A9-93C8-6F086340E770}" destId="{533BA14C-194E-4762-A0D1-034D9E2D665D}" srcOrd="1" destOrd="0" presId="urn:microsoft.com/office/officeart/2005/8/layout/hierarchy1"/>
    <dgm:cxn modelId="{FA983E59-DAC6-446F-B72C-DC3E7C30D032}" type="presParOf" srcId="{A041FA8B-6412-4BB7-A987-532DA749DF42}" destId="{2A02DABD-B0BC-4956-89AB-5410E5BA4E2B}" srcOrd="1" destOrd="0" presId="urn:microsoft.com/office/officeart/2005/8/layout/hierarchy1"/>
    <dgm:cxn modelId="{BD27211C-2055-4C64-9647-0E7827FFD871}" type="presParOf" srcId="{2A02DABD-B0BC-4956-89AB-5410E5BA4E2B}" destId="{4D561FB1-FB84-453D-991B-E46B1E8604F5}" srcOrd="0" destOrd="0" presId="urn:microsoft.com/office/officeart/2005/8/layout/hierarchy1"/>
    <dgm:cxn modelId="{1061BC8F-5879-4F1A-8BED-C384B4586F3E}" type="presParOf" srcId="{2A02DABD-B0BC-4956-89AB-5410E5BA4E2B}" destId="{03B3706C-3DB5-46A0-80C0-01450958E34D}" srcOrd="1" destOrd="0" presId="urn:microsoft.com/office/officeart/2005/8/layout/hierarchy1"/>
    <dgm:cxn modelId="{AA6A10EF-B437-473A-AFA1-8FF033043F70}" type="presParOf" srcId="{03B3706C-3DB5-46A0-80C0-01450958E34D}" destId="{656FAE6C-9E12-48EC-A6E4-819D5B5E8DC8}" srcOrd="0" destOrd="0" presId="urn:microsoft.com/office/officeart/2005/8/layout/hierarchy1"/>
    <dgm:cxn modelId="{7788C30D-F4EC-4626-A00C-E4975F0693E2}" type="presParOf" srcId="{656FAE6C-9E12-48EC-A6E4-819D5B5E8DC8}" destId="{167AEED3-7EAB-498E-99D2-B690E21B4F7E}" srcOrd="0" destOrd="0" presId="urn:microsoft.com/office/officeart/2005/8/layout/hierarchy1"/>
    <dgm:cxn modelId="{2890A58E-6894-4C7C-820E-EBAE9504A572}" type="presParOf" srcId="{656FAE6C-9E12-48EC-A6E4-819D5B5E8DC8}" destId="{749B02C2-9BD6-4B27-86C0-B9CAA26F9197}" srcOrd="1" destOrd="0" presId="urn:microsoft.com/office/officeart/2005/8/layout/hierarchy1"/>
    <dgm:cxn modelId="{CBBF8CCF-A929-44A5-B88F-00DCFECDBF09}" type="presParOf" srcId="{03B3706C-3DB5-46A0-80C0-01450958E34D}" destId="{46DA2A9B-A399-49C6-B2AD-400636C1EAB3}" srcOrd="1" destOrd="0" presId="urn:microsoft.com/office/officeart/2005/8/layout/hierarchy1"/>
    <dgm:cxn modelId="{AB14DF12-F4F6-4A2B-929D-E7C7698A1830}" type="presParOf" srcId="{2A02DABD-B0BC-4956-89AB-5410E5BA4E2B}" destId="{A917C62F-2B04-4C7D-AEBA-ACE480FDA78A}" srcOrd="2" destOrd="0" presId="urn:microsoft.com/office/officeart/2005/8/layout/hierarchy1"/>
    <dgm:cxn modelId="{FCCD38F4-BE98-4195-9338-C676B7BC87B6}" type="presParOf" srcId="{2A02DABD-B0BC-4956-89AB-5410E5BA4E2B}" destId="{7A6D4887-85F9-4583-BFB4-245CB7681629}" srcOrd="3" destOrd="0" presId="urn:microsoft.com/office/officeart/2005/8/layout/hierarchy1"/>
    <dgm:cxn modelId="{0AD91973-B71A-408B-9B61-38834A1F8CB3}" type="presParOf" srcId="{7A6D4887-85F9-4583-BFB4-245CB7681629}" destId="{6B062B88-09C1-4211-A939-78E1F9164A56}" srcOrd="0" destOrd="0" presId="urn:microsoft.com/office/officeart/2005/8/layout/hierarchy1"/>
    <dgm:cxn modelId="{A564F547-06C0-4BBC-ABAF-379E0EDDCB80}" type="presParOf" srcId="{6B062B88-09C1-4211-A939-78E1F9164A56}" destId="{84A40A76-CB1D-4FB4-A85C-D72671E6FC05}" srcOrd="0" destOrd="0" presId="urn:microsoft.com/office/officeart/2005/8/layout/hierarchy1"/>
    <dgm:cxn modelId="{AFCA762D-B136-402A-BDAE-1FEE572C7FB5}" type="presParOf" srcId="{6B062B88-09C1-4211-A939-78E1F9164A56}" destId="{C4A8E08E-B7AD-4A59-B5B4-0C7E3E42A62A}" srcOrd="1" destOrd="0" presId="urn:microsoft.com/office/officeart/2005/8/layout/hierarchy1"/>
    <dgm:cxn modelId="{A6495CF0-8F72-48E3-BE1B-139D8481173D}" type="presParOf" srcId="{7A6D4887-85F9-4583-BFB4-245CB7681629}" destId="{25E37709-2594-48E6-9DCF-AD16D72441C4}" srcOrd="1" destOrd="0" presId="urn:microsoft.com/office/officeart/2005/8/layout/hierarchy1"/>
    <dgm:cxn modelId="{66BD5EFE-1EEE-4127-9305-139EE7CD0199}" type="presParOf" srcId="{2A02DABD-B0BC-4956-89AB-5410E5BA4E2B}" destId="{A00BD8F3-73ED-4713-B5BD-3A981DACF73E}" srcOrd="4" destOrd="0" presId="urn:microsoft.com/office/officeart/2005/8/layout/hierarchy1"/>
    <dgm:cxn modelId="{7AF81DB5-7BC3-4630-B11D-C4267C3CE28D}" type="presParOf" srcId="{2A02DABD-B0BC-4956-89AB-5410E5BA4E2B}" destId="{1C1878EA-826B-46D3-BCF1-CC01C4D13933}" srcOrd="5" destOrd="0" presId="urn:microsoft.com/office/officeart/2005/8/layout/hierarchy1"/>
    <dgm:cxn modelId="{8C3B6FC8-6285-414E-8371-7AB7F21BAA52}" type="presParOf" srcId="{1C1878EA-826B-46D3-BCF1-CC01C4D13933}" destId="{35758F3C-DC88-46F6-BAF8-D42C143C18D9}" srcOrd="0" destOrd="0" presId="urn:microsoft.com/office/officeart/2005/8/layout/hierarchy1"/>
    <dgm:cxn modelId="{C89A7CE4-8C99-4923-8656-E90A916768D6}" type="presParOf" srcId="{35758F3C-DC88-46F6-BAF8-D42C143C18D9}" destId="{A3100371-4391-4D0B-960D-251D28342A3B}" srcOrd="0" destOrd="0" presId="urn:microsoft.com/office/officeart/2005/8/layout/hierarchy1"/>
    <dgm:cxn modelId="{AFFFF9C8-4579-4A59-B2D6-A91811231376}" type="presParOf" srcId="{35758F3C-DC88-46F6-BAF8-D42C143C18D9}" destId="{D958F3B2-E9DD-4AE2-AB19-7E22F3A2FE72}" srcOrd="1" destOrd="0" presId="urn:microsoft.com/office/officeart/2005/8/layout/hierarchy1"/>
    <dgm:cxn modelId="{C26DADEB-C1A8-45B3-AC10-9079013BF619}" type="presParOf" srcId="{1C1878EA-826B-46D3-BCF1-CC01C4D13933}" destId="{5B461175-8B49-4A01-8BF7-4D89D4F9A97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7D04DA-B0F8-4E8C-B8F9-5C98E1C18E6A}" type="doc">
      <dgm:prSet loTypeId="urn:microsoft.com/office/officeart/2005/8/layout/hierarchy1" loCatId="Inbox" qsTypeId="urn:microsoft.com/office/officeart/2005/8/quickstyle/simple1" qsCatId="simple" csTypeId="urn:microsoft.com/office/officeart/2005/8/colors/colorful5" csCatId="colorful" phldr="1"/>
      <dgm:spPr/>
      <dgm:t>
        <a:bodyPr/>
        <a:lstStyle/>
        <a:p>
          <a:endParaRPr lang="en-US"/>
        </a:p>
      </dgm:t>
    </dgm:pt>
    <dgm:pt modelId="{AB6B8227-C08E-42C4-BA91-B7BD0528F184}">
      <dgm:prSet/>
      <dgm:spPr/>
      <dgm:t>
        <a:bodyPr/>
        <a:lstStyle/>
        <a:p>
          <a:pPr algn="ctr"/>
          <a:r>
            <a:rPr lang="es-CL" noProof="0" dirty="0"/>
            <a:t>Síntesis</a:t>
          </a:r>
        </a:p>
      </dgm:t>
    </dgm:pt>
    <dgm:pt modelId="{508CF534-2D32-42F8-8835-FDE7F7A2F89E}" type="parTrans" cxnId="{992096FC-7996-4F11-9679-5906282E6F19}">
      <dgm:prSet/>
      <dgm:spPr/>
      <dgm:t>
        <a:bodyPr/>
        <a:lstStyle/>
        <a:p>
          <a:endParaRPr lang="en-US"/>
        </a:p>
      </dgm:t>
    </dgm:pt>
    <dgm:pt modelId="{F9A7B3F2-8E22-4D2C-BADC-1EF1B8688377}" type="sibTrans" cxnId="{992096FC-7996-4F11-9679-5906282E6F19}">
      <dgm:prSet/>
      <dgm:spPr/>
      <dgm:t>
        <a:bodyPr/>
        <a:lstStyle/>
        <a:p>
          <a:endParaRPr lang="en-US"/>
        </a:p>
      </dgm:t>
    </dgm:pt>
    <dgm:pt modelId="{C6FDAEEF-4FDA-492B-9A3F-2FDF7532F280}">
      <dgm:prSet/>
      <dgm:spPr/>
      <dgm:t>
        <a:bodyPr/>
        <a:lstStyle/>
        <a:p>
          <a:pPr algn="ctr"/>
          <a:r>
            <a:rPr lang="es-CL" noProof="0" dirty="0"/>
            <a:t>Edad Media</a:t>
          </a:r>
          <a:endParaRPr lang="en-US" dirty="0"/>
        </a:p>
      </dgm:t>
    </dgm:pt>
    <dgm:pt modelId="{FD536EAF-FDB2-42B5-80A4-57738D948914}" type="sibTrans" cxnId="{315C5FEC-51E5-4A79-AF0D-30696613BEC5}">
      <dgm:prSet/>
      <dgm:spPr/>
      <dgm:t>
        <a:bodyPr/>
        <a:lstStyle/>
        <a:p>
          <a:endParaRPr lang="en-US"/>
        </a:p>
      </dgm:t>
    </dgm:pt>
    <dgm:pt modelId="{7E885B79-577E-417A-8A22-18FDB87E4BEF}" type="parTrans" cxnId="{315C5FEC-51E5-4A79-AF0D-30696613BEC5}">
      <dgm:prSet/>
      <dgm:spPr/>
      <dgm:t>
        <a:bodyPr/>
        <a:lstStyle/>
        <a:p>
          <a:endParaRPr lang="en-US"/>
        </a:p>
      </dgm:t>
    </dgm:pt>
    <dgm:pt modelId="{5A67BC7F-D655-4E44-AB1B-31E2F102E2EA}">
      <dgm:prSet/>
      <dgm:spPr/>
      <dgm:t>
        <a:bodyPr/>
        <a:lstStyle/>
        <a:p>
          <a:r>
            <a:rPr lang="es-ES" dirty="0"/>
            <a:t>América precolombina</a:t>
          </a:r>
        </a:p>
      </dgm:t>
    </dgm:pt>
    <dgm:pt modelId="{1802972E-2488-4AE8-ACE3-51A00F129E68}" type="parTrans" cxnId="{A4C8999F-12D6-492C-AEEB-2B04B1D64558}">
      <dgm:prSet/>
      <dgm:spPr/>
    </dgm:pt>
    <dgm:pt modelId="{75FC3B69-AA52-42F8-8C5D-8535850B8B1C}" type="sibTrans" cxnId="{A4C8999F-12D6-492C-AEEB-2B04B1D64558}">
      <dgm:prSet/>
      <dgm:spPr/>
    </dgm:pt>
    <dgm:pt modelId="{FA8A948F-D44D-4153-BFC6-AA69D7F13217}" type="pres">
      <dgm:prSet presAssocID="{417D04DA-B0F8-4E8C-B8F9-5C98E1C18E6A}" presName="hierChild1" presStyleCnt="0">
        <dgm:presLayoutVars>
          <dgm:chPref val="1"/>
          <dgm:dir/>
          <dgm:animOne val="branch"/>
          <dgm:animLvl val="lvl"/>
          <dgm:resizeHandles/>
        </dgm:presLayoutVars>
      </dgm:prSet>
      <dgm:spPr/>
    </dgm:pt>
    <dgm:pt modelId="{A041FA8B-6412-4BB7-A987-532DA749DF42}" type="pres">
      <dgm:prSet presAssocID="{AB6B8227-C08E-42C4-BA91-B7BD0528F184}" presName="hierRoot1" presStyleCnt="0"/>
      <dgm:spPr/>
    </dgm:pt>
    <dgm:pt modelId="{97019A60-225B-47A9-93C8-6F086340E770}" type="pres">
      <dgm:prSet presAssocID="{AB6B8227-C08E-42C4-BA91-B7BD0528F184}" presName="composite" presStyleCnt="0"/>
      <dgm:spPr/>
    </dgm:pt>
    <dgm:pt modelId="{78BBEBF9-2121-49CE-A866-23307CDE8497}" type="pres">
      <dgm:prSet presAssocID="{AB6B8227-C08E-42C4-BA91-B7BD0528F184}" presName="background" presStyleLbl="node0" presStyleIdx="0" presStyleCnt="1"/>
      <dgm:spPr>
        <a:solidFill>
          <a:schemeClr val="accent2"/>
        </a:solidFill>
      </dgm:spPr>
    </dgm:pt>
    <dgm:pt modelId="{533BA14C-194E-4762-A0D1-034D9E2D665D}" type="pres">
      <dgm:prSet presAssocID="{AB6B8227-C08E-42C4-BA91-B7BD0528F184}" presName="text" presStyleLbl="fgAcc0" presStyleIdx="0" presStyleCnt="1">
        <dgm:presLayoutVars>
          <dgm:chPref val="3"/>
        </dgm:presLayoutVars>
      </dgm:prSet>
      <dgm:spPr/>
    </dgm:pt>
    <dgm:pt modelId="{2A02DABD-B0BC-4956-89AB-5410E5BA4E2B}" type="pres">
      <dgm:prSet presAssocID="{AB6B8227-C08E-42C4-BA91-B7BD0528F184}" presName="hierChild2" presStyleCnt="0"/>
      <dgm:spPr/>
    </dgm:pt>
    <dgm:pt modelId="{28F60716-4777-49B7-8C82-5345152BB9E3}" type="pres">
      <dgm:prSet presAssocID="{7E885B79-577E-417A-8A22-18FDB87E4BEF}" presName="Name10" presStyleLbl="parChTrans1D2" presStyleIdx="0" presStyleCnt="2"/>
      <dgm:spPr/>
    </dgm:pt>
    <dgm:pt modelId="{D814629C-958E-4732-9895-BB19229A1DEE}" type="pres">
      <dgm:prSet presAssocID="{C6FDAEEF-4FDA-492B-9A3F-2FDF7532F280}" presName="hierRoot2" presStyleCnt="0"/>
      <dgm:spPr/>
    </dgm:pt>
    <dgm:pt modelId="{44ECF485-0788-47B5-A238-215142438E6F}" type="pres">
      <dgm:prSet presAssocID="{C6FDAEEF-4FDA-492B-9A3F-2FDF7532F280}" presName="composite2" presStyleCnt="0"/>
      <dgm:spPr/>
    </dgm:pt>
    <dgm:pt modelId="{A37E37FD-7109-48AE-8D59-9526BA06D572}" type="pres">
      <dgm:prSet presAssocID="{C6FDAEEF-4FDA-492B-9A3F-2FDF7532F280}" presName="background2" presStyleLbl="node2" presStyleIdx="0" presStyleCnt="2"/>
      <dgm:spPr>
        <a:solidFill>
          <a:schemeClr val="accent2"/>
        </a:solidFill>
      </dgm:spPr>
    </dgm:pt>
    <dgm:pt modelId="{22640911-627A-492D-ABA6-6DA21B274FC4}" type="pres">
      <dgm:prSet presAssocID="{C6FDAEEF-4FDA-492B-9A3F-2FDF7532F280}" presName="text2" presStyleLbl="fgAcc2" presStyleIdx="0" presStyleCnt="2">
        <dgm:presLayoutVars>
          <dgm:chPref val="3"/>
        </dgm:presLayoutVars>
      </dgm:prSet>
      <dgm:spPr/>
    </dgm:pt>
    <dgm:pt modelId="{8912E177-B531-49F4-A576-B6F5962E6B9F}" type="pres">
      <dgm:prSet presAssocID="{C6FDAEEF-4FDA-492B-9A3F-2FDF7532F280}" presName="hierChild3" presStyleCnt="0"/>
      <dgm:spPr/>
    </dgm:pt>
    <dgm:pt modelId="{08ABFE67-53E4-4B87-AE3F-548C992EFA12}" type="pres">
      <dgm:prSet presAssocID="{1802972E-2488-4AE8-ACE3-51A00F129E68}" presName="Name10" presStyleLbl="parChTrans1D2" presStyleIdx="1" presStyleCnt="2"/>
      <dgm:spPr/>
    </dgm:pt>
    <dgm:pt modelId="{A009DA32-44D3-4A95-BE6F-A25A2DEAD7D1}" type="pres">
      <dgm:prSet presAssocID="{5A67BC7F-D655-4E44-AB1B-31E2F102E2EA}" presName="hierRoot2" presStyleCnt="0"/>
      <dgm:spPr/>
    </dgm:pt>
    <dgm:pt modelId="{33E19470-82F8-47EE-ADCE-EBFA8A585BD8}" type="pres">
      <dgm:prSet presAssocID="{5A67BC7F-D655-4E44-AB1B-31E2F102E2EA}" presName="composite2" presStyleCnt="0"/>
      <dgm:spPr/>
    </dgm:pt>
    <dgm:pt modelId="{8CC50E13-ED71-4C41-9F99-FFE5A4096179}" type="pres">
      <dgm:prSet presAssocID="{5A67BC7F-D655-4E44-AB1B-31E2F102E2EA}" presName="background2" presStyleLbl="node2" presStyleIdx="1" presStyleCnt="2"/>
      <dgm:spPr>
        <a:solidFill>
          <a:schemeClr val="accent2"/>
        </a:solidFill>
      </dgm:spPr>
    </dgm:pt>
    <dgm:pt modelId="{AB604D1D-DEC9-4581-B96C-D478CDA19E14}" type="pres">
      <dgm:prSet presAssocID="{5A67BC7F-D655-4E44-AB1B-31E2F102E2EA}" presName="text2" presStyleLbl="fgAcc2" presStyleIdx="1" presStyleCnt="2">
        <dgm:presLayoutVars>
          <dgm:chPref val="3"/>
        </dgm:presLayoutVars>
      </dgm:prSet>
      <dgm:spPr/>
    </dgm:pt>
    <dgm:pt modelId="{9EC9BF3A-8B89-4125-A977-09B6EE491D8A}" type="pres">
      <dgm:prSet presAssocID="{5A67BC7F-D655-4E44-AB1B-31E2F102E2EA}" presName="hierChild3" presStyleCnt="0"/>
      <dgm:spPr/>
    </dgm:pt>
  </dgm:ptLst>
  <dgm:cxnLst>
    <dgm:cxn modelId="{DF7F4732-509D-4E76-9ABD-423BB934D4B5}" type="presOf" srcId="{AB6B8227-C08E-42C4-BA91-B7BD0528F184}" destId="{533BA14C-194E-4762-A0D1-034D9E2D665D}" srcOrd="0" destOrd="0" presId="urn:microsoft.com/office/officeart/2005/8/layout/hierarchy1"/>
    <dgm:cxn modelId="{8C89A07C-54E3-46A2-8415-EAD163EB9E93}" type="presOf" srcId="{1802972E-2488-4AE8-ACE3-51A00F129E68}" destId="{08ABFE67-53E4-4B87-AE3F-548C992EFA12}" srcOrd="0" destOrd="0" presId="urn:microsoft.com/office/officeart/2005/8/layout/hierarchy1"/>
    <dgm:cxn modelId="{10DDC37C-2A29-4672-AD26-F4C71BD19573}" type="presOf" srcId="{C6FDAEEF-4FDA-492B-9A3F-2FDF7532F280}" destId="{22640911-627A-492D-ABA6-6DA21B274FC4}" srcOrd="0" destOrd="0" presId="urn:microsoft.com/office/officeart/2005/8/layout/hierarchy1"/>
    <dgm:cxn modelId="{A4C8999F-12D6-492C-AEEB-2B04B1D64558}" srcId="{AB6B8227-C08E-42C4-BA91-B7BD0528F184}" destId="{5A67BC7F-D655-4E44-AB1B-31E2F102E2EA}" srcOrd="1" destOrd="0" parTransId="{1802972E-2488-4AE8-ACE3-51A00F129E68}" sibTransId="{75FC3B69-AA52-42F8-8C5D-8535850B8B1C}"/>
    <dgm:cxn modelId="{E8E0F0B2-13BF-49F2-87CD-9A449038F87B}" type="presOf" srcId="{5A67BC7F-D655-4E44-AB1B-31E2F102E2EA}" destId="{AB604D1D-DEC9-4581-B96C-D478CDA19E14}" srcOrd="0" destOrd="0" presId="urn:microsoft.com/office/officeart/2005/8/layout/hierarchy1"/>
    <dgm:cxn modelId="{C0DB9DC2-408C-45DE-8616-076A674BCEB2}" type="presOf" srcId="{7E885B79-577E-417A-8A22-18FDB87E4BEF}" destId="{28F60716-4777-49B7-8C82-5345152BB9E3}" srcOrd="0" destOrd="0" presId="urn:microsoft.com/office/officeart/2005/8/layout/hierarchy1"/>
    <dgm:cxn modelId="{AB2175D5-4EDB-433D-A659-8A77DF23BB45}" type="presOf" srcId="{417D04DA-B0F8-4E8C-B8F9-5C98E1C18E6A}" destId="{FA8A948F-D44D-4153-BFC6-AA69D7F13217}" srcOrd="0" destOrd="0" presId="urn:microsoft.com/office/officeart/2005/8/layout/hierarchy1"/>
    <dgm:cxn modelId="{315C5FEC-51E5-4A79-AF0D-30696613BEC5}" srcId="{AB6B8227-C08E-42C4-BA91-B7BD0528F184}" destId="{C6FDAEEF-4FDA-492B-9A3F-2FDF7532F280}" srcOrd="0" destOrd="0" parTransId="{7E885B79-577E-417A-8A22-18FDB87E4BEF}" sibTransId="{FD536EAF-FDB2-42B5-80A4-57738D948914}"/>
    <dgm:cxn modelId="{992096FC-7996-4F11-9679-5906282E6F19}" srcId="{417D04DA-B0F8-4E8C-B8F9-5C98E1C18E6A}" destId="{AB6B8227-C08E-42C4-BA91-B7BD0528F184}" srcOrd="0" destOrd="0" parTransId="{508CF534-2D32-42F8-8835-FDE7F7A2F89E}" sibTransId="{F9A7B3F2-8E22-4D2C-BADC-1EF1B8688377}"/>
    <dgm:cxn modelId="{6F9FA0C3-7CDE-44DC-A543-5868C2FB6998}" type="presParOf" srcId="{FA8A948F-D44D-4153-BFC6-AA69D7F13217}" destId="{A041FA8B-6412-4BB7-A987-532DA749DF42}" srcOrd="0" destOrd="0" presId="urn:microsoft.com/office/officeart/2005/8/layout/hierarchy1"/>
    <dgm:cxn modelId="{698F7A90-C10B-47BA-AB3E-B5733803E4B7}" type="presParOf" srcId="{A041FA8B-6412-4BB7-A987-532DA749DF42}" destId="{97019A60-225B-47A9-93C8-6F086340E770}" srcOrd="0" destOrd="0" presId="urn:microsoft.com/office/officeart/2005/8/layout/hierarchy1"/>
    <dgm:cxn modelId="{698C24A0-97F7-466E-BCA6-8718B8BD3C76}" type="presParOf" srcId="{97019A60-225B-47A9-93C8-6F086340E770}" destId="{78BBEBF9-2121-49CE-A866-23307CDE8497}" srcOrd="0" destOrd="0" presId="urn:microsoft.com/office/officeart/2005/8/layout/hierarchy1"/>
    <dgm:cxn modelId="{8EB3D605-C5C8-478E-83DB-345C4BDD88A8}" type="presParOf" srcId="{97019A60-225B-47A9-93C8-6F086340E770}" destId="{533BA14C-194E-4762-A0D1-034D9E2D665D}" srcOrd="1" destOrd="0" presId="urn:microsoft.com/office/officeart/2005/8/layout/hierarchy1"/>
    <dgm:cxn modelId="{FA983E59-DAC6-446F-B72C-DC3E7C30D032}" type="presParOf" srcId="{A041FA8B-6412-4BB7-A987-532DA749DF42}" destId="{2A02DABD-B0BC-4956-89AB-5410E5BA4E2B}" srcOrd="1" destOrd="0" presId="urn:microsoft.com/office/officeart/2005/8/layout/hierarchy1"/>
    <dgm:cxn modelId="{F4E42FD9-06CD-4578-A9D0-F65382F49C2A}" type="presParOf" srcId="{2A02DABD-B0BC-4956-89AB-5410E5BA4E2B}" destId="{28F60716-4777-49B7-8C82-5345152BB9E3}" srcOrd="0" destOrd="0" presId="urn:microsoft.com/office/officeart/2005/8/layout/hierarchy1"/>
    <dgm:cxn modelId="{E008DCC5-B13F-4C78-94C1-CB718EFC3173}" type="presParOf" srcId="{2A02DABD-B0BC-4956-89AB-5410E5BA4E2B}" destId="{D814629C-958E-4732-9895-BB19229A1DEE}" srcOrd="1" destOrd="0" presId="urn:microsoft.com/office/officeart/2005/8/layout/hierarchy1"/>
    <dgm:cxn modelId="{9F150286-A482-4F16-B44C-9CD7B06BCE29}" type="presParOf" srcId="{D814629C-958E-4732-9895-BB19229A1DEE}" destId="{44ECF485-0788-47B5-A238-215142438E6F}" srcOrd="0" destOrd="0" presId="urn:microsoft.com/office/officeart/2005/8/layout/hierarchy1"/>
    <dgm:cxn modelId="{4322E186-4E26-4043-881D-23CDD0A1C578}" type="presParOf" srcId="{44ECF485-0788-47B5-A238-215142438E6F}" destId="{A37E37FD-7109-48AE-8D59-9526BA06D572}" srcOrd="0" destOrd="0" presId="urn:microsoft.com/office/officeart/2005/8/layout/hierarchy1"/>
    <dgm:cxn modelId="{23AD837C-AC42-4F16-9992-CCB1A4680E13}" type="presParOf" srcId="{44ECF485-0788-47B5-A238-215142438E6F}" destId="{22640911-627A-492D-ABA6-6DA21B274FC4}" srcOrd="1" destOrd="0" presId="urn:microsoft.com/office/officeart/2005/8/layout/hierarchy1"/>
    <dgm:cxn modelId="{B72B0E89-2947-4162-978A-A89147EEABFE}" type="presParOf" srcId="{D814629C-958E-4732-9895-BB19229A1DEE}" destId="{8912E177-B531-49F4-A576-B6F5962E6B9F}" srcOrd="1" destOrd="0" presId="urn:microsoft.com/office/officeart/2005/8/layout/hierarchy1"/>
    <dgm:cxn modelId="{63AA3068-3AA8-4E81-8183-F9AC5E0DE18C}" type="presParOf" srcId="{2A02DABD-B0BC-4956-89AB-5410E5BA4E2B}" destId="{08ABFE67-53E4-4B87-AE3F-548C992EFA12}" srcOrd="2" destOrd="0" presId="urn:microsoft.com/office/officeart/2005/8/layout/hierarchy1"/>
    <dgm:cxn modelId="{76D73CBB-2978-450E-865C-4A44AA6FDBC5}" type="presParOf" srcId="{2A02DABD-B0BC-4956-89AB-5410E5BA4E2B}" destId="{A009DA32-44D3-4A95-BE6F-A25A2DEAD7D1}" srcOrd="3" destOrd="0" presId="urn:microsoft.com/office/officeart/2005/8/layout/hierarchy1"/>
    <dgm:cxn modelId="{3F8017DB-1BA6-41A2-AEF7-36424E2AEC7D}" type="presParOf" srcId="{A009DA32-44D3-4A95-BE6F-A25A2DEAD7D1}" destId="{33E19470-82F8-47EE-ADCE-EBFA8A585BD8}" srcOrd="0" destOrd="0" presId="urn:microsoft.com/office/officeart/2005/8/layout/hierarchy1"/>
    <dgm:cxn modelId="{539F2ACF-C6D8-43BF-9FD7-D4405487F995}" type="presParOf" srcId="{33E19470-82F8-47EE-ADCE-EBFA8A585BD8}" destId="{8CC50E13-ED71-4C41-9F99-FFE5A4096179}" srcOrd="0" destOrd="0" presId="urn:microsoft.com/office/officeart/2005/8/layout/hierarchy1"/>
    <dgm:cxn modelId="{CF59B4A2-DF5C-48D3-B44F-BED5A8BA8430}" type="presParOf" srcId="{33E19470-82F8-47EE-ADCE-EBFA8A585BD8}" destId="{AB604D1D-DEC9-4581-B96C-D478CDA19E14}" srcOrd="1" destOrd="0" presId="urn:microsoft.com/office/officeart/2005/8/layout/hierarchy1"/>
    <dgm:cxn modelId="{12508E66-4AD8-4709-A091-2B91FB38B337}" type="presParOf" srcId="{A009DA32-44D3-4A95-BE6F-A25A2DEAD7D1}" destId="{9EC9BF3A-8B89-4125-A977-09B6EE491D8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BD8F3-73ED-4713-B5BD-3A981DACF73E}">
      <dsp:nvSpPr>
        <dsp:cNvPr id="0" name=""/>
        <dsp:cNvSpPr/>
      </dsp:nvSpPr>
      <dsp:spPr>
        <a:xfrm>
          <a:off x="4803897" y="1779470"/>
          <a:ext cx="3409217" cy="811238"/>
        </a:xfrm>
        <a:custGeom>
          <a:avLst/>
          <a:gdLst/>
          <a:ahLst/>
          <a:cxnLst/>
          <a:rect l="0" t="0" r="0" b="0"/>
          <a:pathLst>
            <a:path>
              <a:moveTo>
                <a:pt x="0" y="0"/>
              </a:moveTo>
              <a:lnTo>
                <a:pt x="0" y="552835"/>
              </a:lnTo>
              <a:lnTo>
                <a:pt x="3409217" y="552835"/>
              </a:lnTo>
              <a:lnTo>
                <a:pt x="3409217" y="811238"/>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17C62F-2B04-4C7D-AEBA-ACE480FDA78A}">
      <dsp:nvSpPr>
        <dsp:cNvPr id="0" name=""/>
        <dsp:cNvSpPr/>
      </dsp:nvSpPr>
      <dsp:spPr>
        <a:xfrm>
          <a:off x="4758177" y="1779470"/>
          <a:ext cx="91440" cy="811238"/>
        </a:xfrm>
        <a:custGeom>
          <a:avLst/>
          <a:gdLst/>
          <a:ahLst/>
          <a:cxnLst/>
          <a:rect l="0" t="0" r="0" b="0"/>
          <a:pathLst>
            <a:path>
              <a:moveTo>
                <a:pt x="45720" y="0"/>
              </a:moveTo>
              <a:lnTo>
                <a:pt x="45720" y="811238"/>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561FB1-FB84-453D-991B-E46B1E8604F5}">
      <dsp:nvSpPr>
        <dsp:cNvPr id="0" name=""/>
        <dsp:cNvSpPr/>
      </dsp:nvSpPr>
      <dsp:spPr>
        <a:xfrm>
          <a:off x="1394679" y="1779470"/>
          <a:ext cx="3409217" cy="811238"/>
        </a:xfrm>
        <a:custGeom>
          <a:avLst/>
          <a:gdLst/>
          <a:ahLst/>
          <a:cxnLst/>
          <a:rect l="0" t="0" r="0" b="0"/>
          <a:pathLst>
            <a:path>
              <a:moveTo>
                <a:pt x="3409217" y="0"/>
              </a:moveTo>
              <a:lnTo>
                <a:pt x="3409217" y="552835"/>
              </a:lnTo>
              <a:lnTo>
                <a:pt x="0" y="552835"/>
              </a:lnTo>
              <a:lnTo>
                <a:pt x="0" y="811238"/>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BBEBF9-2121-49CE-A866-23307CDE8497}">
      <dsp:nvSpPr>
        <dsp:cNvPr id="0" name=""/>
        <dsp:cNvSpPr/>
      </dsp:nvSpPr>
      <dsp:spPr>
        <a:xfrm>
          <a:off x="3409217" y="8227"/>
          <a:ext cx="2789359" cy="1771243"/>
        </a:xfrm>
        <a:prstGeom prst="roundRect">
          <a:avLst>
            <a:gd name="adj" fmla="val 10000"/>
          </a:avLst>
        </a:prstGeom>
        <a:solidFill>
          <a:schemeClr val="accent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3BA14C-194E-4762-A0D1-034D9E2D665D}">
      <dsp:nvSpPr>
        <dsp:cNvPr id="0" name=""/>
        <dsp:cNvSpPr/>
      </dsp:nvSpPr>
      <dsp:spPr>
        <a:xfrm>
          <a:off x="3719146" y="302659"/>
          <a:ext cx="2789359" cy="1771243"/>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CL" sz="3500" kern="1200" noProof="0" dirty="0"/>
            <a:t>Civilización inca</a:t>
          </a:r>
        </a:p>
      </dsp:txBody>
      <dsp:txXfrm>
        <a:off x="3771024" y="354537"/>
        <a:ext cx="2685603" cy="1667487"/>
      </dsp:txXfrm>
    </dsp:sp>
    <dsp:sp modelId="{167AEED3-7EAB-498E-99D2-B690E21B4F7E}">
      <dsp:nvSpPr>
        <dsp:cNvPr id="0" name=""/>
        <dsp:cNvSpPr/>
      </dsp:nvSpPr>
      <dsp:spPr>
        <a:xfrm>
          <a:off x="0" y="2590709"/>
          <a:ext cx="2789359" cy="1771243"/>
        </a:xfrm>
        <a:prstGeom prst="roundRect">
          <a:avLst>
            <a:gd name="adj" fmla="val 10000"/>
          </a:avLst>
        </a:prstGeom>
        <a:solidFill>
          <a:schemeClr val="accent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9B02C2-9BD6-4B27-86C0-B9CAA26F9197}">
      <dsp:nvSpPr>
        <dsp:cNvPr id="0" name=""/>
        <dsp:cNvSpPr/>
      </dsp:nvSpPr>
      <dsp:spPr>
        <a:xfrm>
          <a:off x="309928" y="2885141"/>
          <a:ext cx="2789359" cy="1771243"/>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ES" sz="3500" kern="1200" dirty="0"/>
            <a:t>Origen</a:t>
          </a:r>
        </a:p>
      </dsp:txBody>
      <dsp:txXfrm>
        <a:off x="361806" y="2937019"/>
        <a:ext cx="2685603" cy="1667487"/>
      </dsp:txXfrm>
    </dsp:sp>
    <dsp:sp modelId="{84A40A76-CB1D-4FB4-A85C-D72671E6FC05}">
      <dsp:nvSpPr>
        <dsp:cNvPr id="0" name=""/>
        <dsp:cNvSpPr/>
      </dsp:nvSpPr>
      <dsp:spPr>
        <a:xfrm>
          <a:off x="3409217" y="2590709"/>
          <a:ext cx="2789359" cy="1771243"/>
        </a:xfrm>
        <a:prstGeom prst="roundRect">
          <a:avLst>
            <a:gd name="adj" fmla="val 10000"/>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A8E08E-B7AD-4A59-B5B4-0C7E3E42A62A}">
      <dsp:nvSpPr>
        <dsp:cNvPr id="0" name=""/>
        <dsp:cNvSpPr/>
      </dsp:nvSpPr>
      <dsp:spPr>
        <a:xfrm>
          <a:off x="3719146" y="2885141"/>
          <a:ext cx="2789359" cy="1771243"/>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CL" sz="3500" kern="1200" dirty="0"/>
            <a:t>Territorio</a:t>
          </a:r>
        </a:p>
      </dsp:txBody>
      <dsp:txXfrm>
        <a:off x="3771024" y="2937019"/>
        <a:ext cx="2685603" cy="1667487"/>
      </dsp:txXfrm>
    </dsp:sp>
    <dsp:sp modelId="{A3100371-4391-4D0B-960D-251D28342A3B}">
      <dsp:nvSpPr>
        <dsp:cNvPr id="0" name=""/>
        <dsp:cNvSpPr/>
      </dsp:nvSpPr>
      <dsp:spPr>
        <a:xfrm>
          <a:off x="6818434" y="2590709"/>
          <a:ext cx="2789359" cy="1771243"/>
        </a:xfrm>
        <a:prstGeom prst="roundRect">
          <a:avLst>
            <a:gd name="adj" fmla="val 10000"/>
          </a:avLst>
        </a:prstGeom>
        <a:solidFill>
          <a:schemeClr val="accent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58F3B2-E9DD-4AE2-AB19-7E22F3A2FE72}">
      <dsp:nvSpPr>
        <dsp:cNvPr id="0" name=""/>
        <dsp:cNvSpPr/>
      </dsp:nvSpPr>
      <dsp:spPr>
        <a:xfrm>
          <a:off x="7128363" y="2885141"/>
          <a:ext cx="2789359" cy="1771243"/>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CL" sz="3500" kern="1200" noProof="0" dirty="0"/>
            <a:t>Sociedad y trabajo</a:t>
          </a:r>
        </a:p>
      </dsp:txBody>
      <dsp:txXfrm>
        <a:off x="7180241" y="2937019"/>
        <a:ext cx="2685603" cy="1667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BFE67-53E4-4B87-AE3F-548C992EFA12}">
      <dsp:nvSpPr>
        <dsp:cNvPr id="0" name=""/>
        <dsp:cNvSpPr/>
      </dsp:nvSpPr>
      <dsp:spPr>
        <a:xfrm>
          <a:off x="3248498" y="1392529"/>
          <a:ext cx="1339553" cy="637505"/>
        </a:xfrm>
        <a:custGeom>
          <a:avLst/>
          <a:gdLst/>
          <a:ahLst/>
          <a:cxnLst/>
          <a:rect l="0" t="0" r="0" b="0"/>
          <a:pathLst>
            <a:path>
              <a:moveTo>
                <a:pt x="0" y="0"/>
              </a:moveTo>
              <a:lnTo>
                <a:pt x="0" y="434441"/>
              </a:lnTo>
              <a:lnTo>
                <a:pt x="1339553" y="434441"/>
              </a:lnTo>
              <a:lnTo>
                <a:pt x="1339553" y="637505"/>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F60716-4777-49B7-8C82-5345152BB9E3}">
      <dsp:nvSpPr>
        <dsp:cNvPr id="0" name=""/>
        <dsp:cNvSpPr/>
      </dsp:nvSpPr>
      <dsp:spPr>
        <a:xfrm>
          <a:off x="1908945" y="1392529"/>
          <a:ext cx="1339553" cy="637505"/>
        </a:xfrm>
        <a:custGeom>
          <a:avLst/>
          <a:gdLst/>
          <a:ahLst/>
          <a:cxnLst/>
          <a:rect l="0" t="0" r="0" b="0"/>
          <a:pathLst>
            <a:path>
              <a:moveTo>
                <a:pt x="1339553" y="0"/>
              </a:moveTo>
              <a:lnTo>
                <a:pt x="1339553" y="434441"/>
              </a:lnTo>
              <a:lnTo>
                <a:pt x="0" y="434441"/>
              </a:lnTo>
              <a:lnTo>
                <a:pt x="0" y="637505"/>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BBEBF9-2121-49CE-A866-23307CDE8497}">
      <dsp:nvSpPr>
        <dsp:cNvPr id="0" name=""/>
        <dsp:cNvSpPr/>
      </dsp:nvSpPr>
      <dsp:spPr>
        <a:xfrm>
          <a:off x="2152500" y="611"/>
          <a:ext cx="2191996" cy="1391917"/>
        </a:xfrm>
        <a:prstGeom prst="roundRect">
          <a:avLst>
            <a:gd name="adj" fmla="val 10000"/>
          </a:avLst>
        </a:prstGeom>
        <a:solidFill>
          <a:schemeClr val="accent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3BA14C-194E-4762-A0D1-034D9E2D665D}">
      <dsp:nvSpPr>
        <dsp:cNvPr id="0" name=""/>
        <dsp:cNvSpPr/>
      </dsp:nvSpPr>
      <dsp:spPr>
        <a:xfrm>
          <a:off x="2396055" y="231988"/>
          <a:ext cx="2191996" cy="1391917"/>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L" sz="2200" kern="1200" noProof="0" dirty="0"/>
            <a:t>Síntesis</a:t>
          </a:r>
        </a:p>
      </dsp:txBody>
      <dsp:txXfrm>
        <a:off x="2436823" y="272756"/>
        <a:ext cx="2110460" cy="1310381"/>
      </dsp:txXfrm>
    </dsp:sp>
    <dsp:sp modelId="{A37E37FD-7109-48AE-8D59-9526BA06D572}">
      <dsp:nvSpPr>
        <dsp:cNvPr id="0" name=""/>
        <dsp:cNvSpPr/>
      </dsp:nvSpPr>
      <dsp:spPr>
        <a:xfrm>
          <a:off x="812947" y="2030034"/>
          <a:ext cx="2191996" cy="1391917"/>
        </a:xfrm>
        <a:prstGeom prst="roundRect">
          <a:avLst>
            <a:gd name="adj" fmla="val 10000"/>
          </a:avLst>
        </a:prstGeom>
        <a:solidFill>
          <a:schemeClr val="accent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640911-627A-492D-ABA6-6DA21B274FC4}">
      <dsp:nvSpPr>
        <dsp:cNvPr id="0" name=""/>
        <dsp:cNvSpPr/>
      </dsp:nvSpPr>
      <dsp:spPr>
        <a:xfrm>
          <a:off x="1056502" y="2261411"/>
          <a:ext cx="2191996" cy="1391917"/>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L" sz="2200" kern="1200" noProof="0" dirty="0"/>
            <a:t>Edad Media</a:t>
          </a:r>
          <a:endParaRPr lang="en-US" sz="2200" kern="1200" dirty="0"/>
        </a:p>
      </dsp:txBody>
      <dsp:txXfrm>
        <a:off x="1097270" y="2302179"/>
        <a:ext cx="2110460" cy="1310381"/>
      </dsp:txXfrm>
    </dsp:sp>
    <dsp:sp modelId="{8CC50E13-ED71-4C41-9F99-FFE5A4096179}">
      <dsp:nvSpPr>
        <dsp:cNvPr id="0" name=""/>
        <dsp:cNvSpPr/>
      </dsp:nvSpPr>
      <dsp:spPr>
        <a:xfrm>
          <a:off x="3492054" y="2030034"/>
          <a:ext cx="2191996" cy="1391917"/>
        </a:xfrm>
        <a:prstGeom prst="roundRect">
          <a:avLst>
            <a:gd name="adj" fmla="val 10000"/>
          </a:avLst>
        </a:prstGeom>
        <a:solidFill>
          <a:schemeClr val="accent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04D1D-DEC9-4581-B96C-D478CDA19E14}">
      <dsp:nvSpPr>
        <dsp:cNvPr id="0" name=""/>
        <dsp:cNvSpPr/>
      </dsp:nvSpPr>
      <dsp:spPr>
        <a:xfrm>
          <a:off x="3735609" y="2261411"/>
          <a:ext cx="2191996" cy="1391917"/>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América precolombina</a:t>
          </a:r>
        </a:p>
      </dsp:txBody>
      <dsp:txXfrm>
        <a:off x="3776377" y="2302179"/>
        <a:ext cx="2110460" cy="13103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4DE88B39-8E12-4C1A-91D2-C940B6CA1DE6}" type="datetimeFigureOut">
              <a:rPr lang="es-CL" smtClean="0"/>
              <a:t>22-11-2020</a:t>
            </a:fld>
            <a:endParaRPr lang="es-CL"/>
          </a:p>
        </p:txBody>
      </p:sp>
      <p:sp>
        <p:nvSpPr>
          <p:cNvPr id="5" name="Footer Placeholder 4"/>
          <p:cNvSpPr>
            <a:spLocks noGrp="1"/>
          </p:cNvSpPr>
          <p:nvPr>
            <p:ph type="ftr" sz="quarter" idx="11"/>
          </p:nvPr>
        </p:nvSpPr>
        <p:spPr/>
        <p:txBody>
          <a:bodyPr/>
          <a:lstStyle/>
          <a:p>
            <a:endParaRPr lang="es-C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381227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DE88B39-8E12-4C1A-91D2-C940B6CA1DE6}" type="datetimeFigureOut">
              <a:rPr lang="es-CL" smtClean="0"/>
              <a:t>22-11-2020</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3987297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DE88B39-8E12-4C1A-91D2-C940B6CA1DE6}" type="datetimeFigureOut">
              <a:rPr lang="es-CL" smtClean="0"/>
              <a:t>22-11-2020</a:t>
            </a:fld>
            <a:endParaRPr lang="es-CL"/>
          </a:p>
        </p:txBody>
      </p:sp>
      <p:sp>
        <p:nvSpPr>
          <p:cNvPr id="5" name="Footer Placeholder 4"/>
          <p:cNvSpPr>
            <a:spLocks noGrp="1"/>
          </p:cNvSpPr>
          <p:nvPr>
            <p:ph type="ftr" sz="quarter" idx="11"/>
          </p:nvPr>
        </p:nvSpPr>
        <p:spPr/>
        <p:txBody>
          <a:bodyPr/>
          <a:lstStyle/>
          <a:p>
            <a:endParaRPr lang="es-C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78D5E2F-E543-4705-B2E6-96491D778523}" type="slidenum">
              <a:rPr lang="es-CL" smtClean="0"/>
              <a:t>‹Nº›</a:t>
            </a:fld>
            <a:endParaRPr lang="es-C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66473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DE88B39-8E12-4C1A-91D2-C940B6CA1DE6}" type="datetimeFigureOut">
              <a:rPr lang="es-CL" smtClean="0"/>
              <a:t>22-11-2020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688023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DE88B39-8E12-4C1A-91D2-C940B6CA1DE6}" type="datetimeFigureOut">
              <a:rPr lang="es-CL" smtClean="0"/>
              <a:t>22-11-2020</a:t>
            </a:fld>
            <a:endParaRPr lang="es-CL"/>
          </a:p>
        </p:txBody>
      </p:sp>
      <p:sp>
        <p:nvSpPr>
          <p:cNvPr id="6" name="Footer Placeholder 5"/>
          <p:cNvSpPr>
            <a:spLocks noGrp="1"/>
          </p:cNvSpPr>
          <p:nvPr>
            <p:ph type="ftr" sz="quarter" idx="11"/>
          </p:nvPr>
        </p:nvSpPr>
        <p:spPr/>
        <p:txBody>
          <a:bodyPr/>
          <a:lstStyle/>
          <a:p>
            <a:endParaRPr lang="es-C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78D5E2F-E543-4705-B2E6-96491D778523}" type="slidenum">
              <a:rPr lang="es-CL" smtClean="0"/>
              <a:t>‹Nº›</a:t>
            </a:fld>
            <a:endParaRPr lang="es-C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2655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DE88B39-8E12-4C1A-91D2-C940B6CA1DE6}" type="datetimeFigureOut">
              <a:rPr lang="es-CL" smtClean="0"/>
              <a:t>22-11-2020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3161590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E88B39-8E12-4C1A-91D2-C940B6CA1DE6}" type="datetimeFigureOut">
              <a:rPr lang="es-CL" smtClean="0"/>
              <a:t>22-11-2020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2530568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E88B39-8E12-4C1A-91D2-C940B6CA1DE6}" type="datetimeFigureOut">
              <a:rPr lang="es-CL" smtClean="0"/>
              <a:t>22-11-2020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348819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E88B39-8E12-4C1A-91D2-C940B6CA1DE6}" type="datetimeFigureOut">
              <a:rPr lang="es-CL" smtClean="0"/>
              <a:t>22-11-2020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1399118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DE88B39-8E12-4C1A-91D2-C940B6CA1DE6}" type="datetimeFigureOut">
              <a:rPr lang="es-CL" smtClean="0"/>
              <a:t>22-11-2020</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255386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DE88B39-8E12-4C1A-91D2-C940B6CA1DE6}" type="datetimeFigureOut">
              <a:rPr lang="es-CL" smtClean="0"/>
              <a:t>22-11-2020</a:t>
            </a:fld>
            <a:endParaRPr lang="es-CL"/>
          </a:p>
        </p:txBody>
      </p:sp>
      <p:sp>
        <p:nvSpPr>
          <p:cNvPr id="6" name="Footer Placeholder 5"/>
          <p:cNvSpPr>
            <a:spLocks noGrp="1"/>
          </p:cNvSpPr>
          <p:nvPr>
            <p:ph type="ftr" sz="quarter" idx="11"/>
          </p:nvPr>
        </p:nvSpPr>
        <p:spPr/>
        <p:txBody>
          <a:bodyPr/>
          <a:lstStyle/>
          <a:p>
            <a:endParaRPr lang="es-C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3548433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DE88B39-8E12-4C1A-91D2-C940B6CA1DE6}" type="datetimeFigureOut">
              <a:rPr lang="es-CL" smtClean="0"/>
              <a:t>22-11-2020</a:t>
            </a:fld>
            <a:endParaRPr lang="es-CL"/>
          </a:p>
        </p:txBody>
      </p:sp>
      <p:sp>
        <p:nvSpPr>
          <p:cNvPr id="8" name="Footer Placeholder 7"/>
          <p:cNvSpPr>
            <a:spLocks noGrp="1"/>
          </p:cNvSpPr>
          <p:nvPr>
            <p:ph type="ftr" sz="quarter" idx="11"/>
          </p:nvPr>
        </p:nvSpPr>
        <p:spPr/>
        <p:txBody>
          <a:bodyPr/>
          <a:lstStyle/>
          <a:p>
            <a:endParaRPr lang="es-C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289016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DE88B39-8E12-4C1A-91D2-C940B6CA1DE6}" type="datetimeFigureOut">
              <a:rPr lang="es-CL" smtClean="0"/>
              <a:t>22-11-2020</a:t>
            </a:fld>
            <a:endParaRPr lang="es-CL"/>
          </a:p>
        </p:txBody>
      </p:sp>
      <p:sp>
        <p:nvSpPr>
          <p:cNvPr id="4" name="Footer Placeholder 3"/>
          <p:cNvSpPr>
            <a:spLocks noGrp="1"/>
          </p:cNvSpPr>
          <p:nvPr>
            <p:ph type="ftr" sz="quarter" idx="11"/>
          </p:nvPr>
        </p:nvSpPr>
        <p:spPr/>
        <p:txBody>
          <a:bodyPr/>
          <a:lstStyle/>
          <a:p>
            <a:endParaRPr lang="es-C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3142322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88B39-8E12-4C1A-91D2-C940B6CA1DE6}" type="datetimeFigureOut">
              <a:rPr lang="es-CL" smtClean="0"/>
              <a:t>22-11-2020</a:t>
            </a:fld>
            <a:endParaRPr lang="es-CL"/>
          </a:p>
        </p:txBody>
      </p:sp>
      <p:sp>
        <p:nvSpPr>
          <p:cNvPr id="3" name="Footer Placeholder 2"/>
          <p:cNvSpPr>
            <a:spLocks noGrp="1"/>
          </p:cNvSpPr>
          <p:nvPr>
            <p:ph type="ftr" sz="quarter" idx="11"/>
          </p:nvPr>
        </p:nvSpPr>
        <p:spPr/>
        <p:txBody>
          <a:bodyPr/>
          <a:lstStyle/>
          <a:p>
            <a:endParaRPr lang="es-C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375968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4DE88B39-8E12-4C1A-91D2-C940B6CA1DE6}" type="datetimeFigureOut">
              <a:rPr lang="es-CL" smtClean="0"/>
              <a:t>22-11-2020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385249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4DE88B39-8E12-4C1A-91D2-C940B6CA1DE6}" type="datetimeFigureOut">
              <a:rPr lang="es-CL" smtClean="0"/>
              <a:t>22-11-2020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78D5E2F-E543-4705-B2E6-96491D778523}" type="slidenum">
              <a:rPr lang="es-CL" smtClean="0"/>
              <a:t>‹Nº›</a:t>
            </a:fld>
            <a:endParaRPr lang="es-CL"/>
          </a:p>
        </p:txBody>
      </p:sp>
    </p:spTree>
    <p:extLst>
      <p:ext uri="{BB962C8B-B14F-4D97-AF65-F5344CB8AC3E}">
        <p14:creationId xmlns:p14="http://schemas.microsoft.com/office/powerpoint/2010/main" val="1275832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DE88B39-8E12-4C1A-91D2-C940B6CA1DE6}" type="datetimeFigureOut">
              <a:rPr lang="es-CL" smtClean="0"/>
              <a:t>22-11-2020</a:t>
            </a:fld>
            <a:endParaRPr lang="es-C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78D5E2F-E543-4705-B2E6-96491D778523}" type="slidenum">
              <a:rPr lang="es-CL" smtClean="0"/>
              <a:t>‹Nº›</a:t>
            </a:fld>
            <a:endParaRPr lang="es-CL"/>
          </a:p>
        </p:txBody>
      </p:sp>
    </p:spTree>
    <p:extLst>
      <p:ext uri="{BB962C8B-B14F-4D97-AF65-F5344CB8AC3E}">
        <p14:creationId xmlns:p14="http://schemas.microsoft.com/office/powerpoint/2010/main" val="24587763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96F4B9-87E3-4C1D-9996-320FBB0FA0EE}"/>
              </a:ext>
            </a:extLst>
          </p:cNvPr>
          <p:cNvSpPr>
            <a:spLocks noGrp="1"/>
          </p:cNvSpPr>
          <p:nvPr>
            <p:ph type="title"/>
          </p:nvPr>
        </p:nvSpPr>
        <p:spPr>
          <a:xfrm>
            <a:off x="2436791" y="1093380"/>
            <a:ext cx="3051339" cy="4671240"/>
          </a:xfrm>
        </p:spPr>
        <p:txBody>
          <a:bodyPr anchor="ctr">
            <a:normAutofit/>
          </a:bodyPr>
          <a:lstStyle/>
          <a:p>
            <a:pPr algn="ctr"/>
            <a:r>
              <a:rPr lang="es-CL"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CLASE HISTORIA</a:t>
            </a:r>
            <a:br>
              <a:rPr lang="es-CL"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s-CL"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25 </a:t>
            </a:r>
            <a:r>
              <a:rPr lang="es-CL"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 NOVIEMBRE</a:t>
            </a:r>
          </a:p>
        </p:txBody>
      </p:sp>
      <p:sp>
        <p:nvSpPr>
          <p:cNvPr id="3" name="Marcador de contenido 2">
            <a:extLst>
              <a:ext uri="{FF2B5EF4-FFF2-40B4-BE49-F238E27FC236}">
                <a16:creationId xmlns:a16="http://schemas.microsoft.com/office/drawing/2014/main" id="{D40563B2-CBE9-48DE-A3AD-B2FD2A0EE704}"/>
              </a:ext>
            </a:extLst>
          </p:cNvPr>
          <p:cNvSpPr>
            <a:spLocks noGrp="1"/>
          </p:cNvSpPr>
          <p:nvPr>
            <p:ph idx="1"/>
          </p:nvPr>
        </p:nvSpPr>
        <p:spPr>
          <a:xfrm>
            <a:off x="5488131" y="1093380"/>
            <a:ext cx="6188054" cy="4679250"/>
          </a:xfrm>
        </p:spPr>
        <p:txBody>
          <a:bodyPr anchor="ctr">
            <a:normAutofit/>
          </a:bodyPr>
          <a:lstStyle/>
          <a:p>
            <a:pPr algn="just">
              <a:lnSpc>
                <a:spcPct val="90000"/>
              </a:lnSpc>
            </a:pPr>
            <a:r>
              <a:rPr lang="es-CL" dirty="0"/>
              <a:t>(se escribe) OA:</a:t>
            </a:r>
          </a:p>
          <a:p>
            <a:pPr algn="just"/>
            <a:r>
              <a:rPr lang="es-MX" b="1" u="sng" dirty="0"/>
              <a:t>SINTETIZAR</a:t>
            </a:r>
            <a:r>
              <a:rPr lang="es-MX" dirty="0"/>
              <a:t> contenidos y aprendizajes segundo semestre.</a:t>
            </a:r>
          </a:p>
          <a:p>
            <a:pPr algn="just"/>
            <a:endParaRPr lang="es-CL" dirty="0"/>
          </a:p>
          <a:p>
            <a:pPr algn="just">
              <a:lnSpc>
                <a:spcPct val="90000"/>
              </a:lnSpc>
            </a:pPr>
            <a:r>
              <a:rPr lang="es-CL" dirty="0"/>
              <a:t>(no se escribe) Se espera que hoy:</a:t>
            </a:r>
          </a:p>
          <a:p>
            <a:pPr algn="just">
              <a:lnSpc>
                <a:spcPct val="90000"/>
              </a:lnSpc>
            </a:pPr>
            <a:r>
              <a:rPr lang="es-CL"/>
              <a:t>Los estudiantes sean capaces de </a:t>
            </a:r>
            <a:r>
              <a:rPr lang="es-CL" b="1" u="sng"/>
              <a:t>REPASAR</a:t>
            </a:r>
            <a:r>
              <a:rPr lang="es-CL"/>
              <a:t> para </a:t>
            </a:r>
            <a:r>
              <a:rPr lang="es-CL" b="1" u="sng"/>
              <a:t>DEMOSTRAR</a:t>
            </a:r>
            <a:r>
              <a:rPr lang="es-CL"/>
              <a:t> los aprendizajes obtenidos durante el segundo semestre.</a:t>
            </a:r>
            <a:endParaRPr lang="es-CL" dirty="0"/>
          </a:p>
        </p:txBody>
      </p:sp>
    </p:spTree>
    <p:extLst>
      <p:ext uri="{BB962C8B-B14F-4D97-AF65-F5344CB8AC3E}">
        <p14:creationId xmlns:p14="http://schemas.microsoft.com/office/powerpoint/2010/main" val="400751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B05E7-A1D8-4992-90A1-C36F4671DE31}"/>
              </a:ext>
            </a:extLst>
          </p:cNvPr>
          <p:cNvSpPr>
            <a:spLocks noGrp="1"/>
          </p:cNvSpPr>
          <p:nvPr>
            <p:ph type="title"/>
          </p:nvPr>
        </p:nvSpPr>
        <p:spPr/>
        <p:txBody>
          <a:bodyPr/>
          <a:lstStyle/>
          <a:p>
            <a:pPr algn="ctr"/>
            <a:r>
              <a:rPr lang="es-CL" dirty="0"/>
              <a:t>Legado cultural</a:t>
            </a:r>
          </a:p>
        </p:txBody>
      </p:sp>
      <p:sp>
        <p:nvSpPr>
          <p:cNvPr id="3" name="Marcador de contenido 2">
            <a:extLst>
              <a:ext uri="{FF2B5EF4-FFF2-40B4-BE49-F238E27FC236}">
                <a16:creationId xmlns:a16="http://schemas.microsoft.com/office/drawing/2014/main" id="{596D1B3C-9FBB-45AC-A4D5-6AC8FAB4F1CF}"/>
              </a:ext>
            </a:extLst>
          </p:cNvPr>
          <p:cNvSpPr>
            <a:spLocks noGrp="1"/>
          </p:cNvSpPr>
          <p:nvPr>
            <p:ph sz="half" idx="1"/>
          </p:nvPr>
        </p:nvSpPr>
        <p:spPr>
          <a:xfrm>
            <a:off x="2589212" y="2133600"/>
            <a:ext cx="4965140" cy="3777622"/>
          </a:xfrm>
        </p:spPr>
        <p:txBody>
          <a:bodyPr/>
          <a:lstStyle/>
          <a:p>
            <a:r>
              <a:rPr lang="es-CL" dirty="0"/>
              <a:t>Civilización europea resultado de legado:</a:t>
            </a:r>
          </a:p>
          <a:p>
            <a:pPr>
              <a:buFont typeface="+mj-lt"/>
              <a:buAutoNum type="arabicPeriod"/>
            </a:pPr>
            <a:r>
              <a:rPr lang="es-CL" dirty="0"/>
              <a:t>Grecorromano.</a:t>
            </a:r>
          </a:p>
          <a:p>
            <a:pPr>
              <a:buFont typeface="+mj-lt"/>
              <a:buAutoNum type="arabicPeriod"/>
            </a:pPr>
            <a:r>
              <a:rPr lang="es-CL" dirty="0"/>
              <a:t>Germano.</a:t>
            </a:r>
          </a:p>
          <a:p>
            <a:pPr>
              <a:buFont typeface="+mj-lt"/>
              <a:buAutoNum type="arabicPeriod"/>
            </a:pPr>
            <a:r>
              <a:rPr lang="es-CL" dirty="0"/>
              <a:t>Judeocristiano.</a:t>
            </a:r>
          </a:p>
          <a:p>
            <a:pPr>
              <a:buFont typeface="+mj-lt"/>
              <a:buAutoNum type="arabicPeriod"/>
            </a:pPr>
            <a:r>
              <a:rPr lang="es-CL" dirty="0"/>
              <a:t>Árabe-musulmán.</a:t>
            </a:r>
          </a:p>
        </p:txBody>
      </p:sp>
      <p:pic>
        <p:nvPicPr>
          <p:cNvPr id="5" name="Imagen 4">
            <a:extLst>
              <a:ext uri="{FF2B5EF4-FFF2-40B4-BE49-F238E27FC236}">
                <a16:creationId xmlns:a16="http://schemas.microsoft.com/office/drawing/2014/main" id="{E0EC392E-7FAD-4C8A-9462-EAFD39CD4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167" y="4934172"/>
            <a:ext cx="4197095" cy="1469419"/>
          </a:xfrm>
          <a:prstGeom prst="rect">
            <a:avLst/>
          </a:prstGeom>
        </p:spPr>
      </p:pic>
      <p:pic>
        <p:nvPicPr>
          <p:cNvPr id="7" name="Imagen 6">
            <a:extLst>
              <a:ext uri="{FF2B5EF4-FFF2-40B4-BE49-F238E27FC236}">
                <a16:creationId xmlns:a16="http://schemas.microsoft.com/office/drawing/2014/main" id="{C0D5FB7F-05A5-46DC-871D-75889FD94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515" y="4934172"/>
            <a:ext cx="4197096" cy="1469419"/>
          </a:xfrm>
          <a:prstGeom prst="rect">
            <a:avLst/>
          </a:prstGeom>
        </p:spPr>
      </p:pic>
      <p:pic>
        <p:nvPicPr>
          <p:cNvPr id="9" name="Imagen 8">
            <a:extLst>
              <a:ext uri="{FF2B5EF4-FFF2-40B4-BE49-F238E27FC236}">
                <a16:creationId xmlns:a16="http://schemas.microsoft.com/office/drawing/2014/main" id="{0DB775C5-6373-4470-BD69-DAFEAA332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515" y="3538982"/>
            <a:ext cx="4197096" cy="1280890"/>
          </a:xfrm>
          <a:prstGeom prst="rect">
            <a:avLst/>
          </a:prstGeom>
        </p:spPr>
      </p:pic>
      <p:pic>
        <p:nvPicPr>
          <p:cNvPr id="11" name="Imagen 10">
            <a:extLst>
              <a:ext uri="{FF2B5EF4-FFF2-40B4-BE49-F238E27FC236}">
                <a16:creationId xmlns:a16="http://schemas.microsoft.com/office/drawing/2014/main" id="{5FA00060-C02F-4D11-99A8-0754C2D3F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7515" y="2019300"/>
            <a:ext cx="4197096" cy="1405382"/>
          </a:xfrm>
          <a:prstGeom prst="rect">
            <a:avLst/>
          </a:prstGeom>
        </p:spPr>
      </p:pic>
    </p:spTree>
    <p:extLst>
      <p:ext uri="{BB962C8B-B14F-4D97-AF65-F5344CB8AC3E}">
        <p14:creationId xmlns:p14="http://schemas.microsoft.com/office/powerpoint/2010/main" val="153311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9D0D5-1490-4658-9584-D7034C6B7D56}"/>
              </a:ext>
            </a:extLst>
          </p:cNvPr>
          <p:cNvSpPr>
            <a:spLocks noGrp="1"/>
          </p:cNvSpPr>
          <p:nvPr>
            <p:ph type="title"/>
          </p:nvPr>
        </p:nvSpPr>
        <p:spPr/>
        <p:txBody>
          <a:bodyPr/>
          <a:lstStyle/>
          <a:p>
            <a:pPr algn="ctr"/>
            <a:r>
              <a:rPr lang="es-CL" dirty="0"/>
              <a:t>Verdad</a:t>
            </a:r>
          </a:p>
        </p:txBody>
      </p:sp>
      <p:sp>
        <p:nvSpPr>
          <p:cNvPr id="3" name="Marcador de contenido 2">
            <a:extLst>
              <a:ext uri="{FF2B5EF4-FFF2-40B4-BE49-F238E27FC236}">
                <a16:creationId xmlns:a16="http://schemas.microsoft.com/office/drawing/2014/main" id="{A9C291F9-B27A-4C18-A7C0-78D7AA321880}"/>
              </a:ext>
            </a:extLst>
          </p:cNvPr>
          <p:cNvSpPr>
            <a:spLocks noGrp="1"/>
          </p:cNvSpPr>
          <p:nvPr>
            <p:ph sz="half" idx="1"/>
          </p:nvPr>
        </p:nvSpPr>
        <p:spPr/>
        <p:txBody>
          <a:bodyPr/>
          <a:lstStyle/>
          <a:p>
            <a:r>
              <a:rPr lang="es-CL" dirty="0"/>
              <a:t>Según iglesia:</a:t>
            </a:r>
          </a:p>
          <a:p>
            <a:pPr>
              <a:buFont typeface="+mj-lt"/>
              <a:buAutoNum type="arabicPeriod"/>
            </a:pPr>
            <a:r>
              <a:rPr lang="es-CL" dirty="0"/>
              <a:t>Parte de Dios.</a:t>
            </a:r>
          </a:p>
          <a:p>
            <a:r>
              <a:rPr lang="es-CL" dirty="0"/>
              <a:t>Por ende:</a:t>
            </a:r>
          </a:p>
          <a:p>
            <a:pPr>
              <a:buFont typeface="+mj-lt"/>
              <a:buAutoNum type="arabicPeriod"/>
            </a:pPr>
            <a:r>
              <a:rPr lang="es-CL" dirty="0"/>
              <a:t>Saberes antes herejes ahora son útiles.</a:t>
            </a:r>
          </a:p>
        </p:txBody>
      </p:sp>
      <p:pic>
        <p:nvPicPr>
          <p:cNvPr id="6" name="Marcador de contenido 5">
            <a:extLst>
              <a:ext uri="{FF2B5EF4-FFF2-40B4-BE49-F238E27FC236}">
                <a16:creationId xmlns:a16="http://schemas.microsoft.com/office/drawing/2014/main" id="{EE4E65D6-94BC-4DCB-A1A3-703D5C02AA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1905001"/>
            <a:ext cx="4313238" cy="3238418"/>
          </a:xfrm>
        </p:spPr>
      </p:pic>
    </p:spTree>
    <p:extLst>
      <p:ext uri="{BB962C8B-B14F-4D97-AF65-F5344CB8AC3E}">
        <p14:creationId xmlns:p14="http://schemas.microsoft.com/office/powerpoint/2010/main" val="3019133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45ECA-0C96-4A3B-A46E-0E0482223140}"/>
              </a:ext>
            </a:extLst>
          </p:cNvPr>
          <p:cNvSpPr>
            <a:spLocks noGrp="1"/>
          </p:cNvSpPr>
          <p:nvPr>
            <p:ph type="title"/>
          </p:nvPr>
        </p:nvSpPr>
        <p:spPr/>
        <p:txBody>
          <a:bodyPr/>
          <a:lstStyle/>
          <a:p>
            <a:pPr algn="ctr"/>
            <a:r>
              <a:rPr lang="es-CL" dirty="0"/>
              <a:t>Baja Edad Media</a:t>
            </a:r>
          </a:p>
        </p:txBody>
      </p:sp>
      <p:sp>
        <p:nvSpPr>
          <p:cNvPr id="3" name="Marcador de contenido 2">
            <a:extLst>
              <a:ext uri="{FF2B5EF4-FFF2-40B4-BE49-F238E27FC236}">
                <a16:creationId xmlns:a16="http://schemas.microsoft.com/office/drawing/2014/main" id="{FFF50CFD-C170-4459-8350-3249F6072844}"/>
              </a:ext>
            </a:extLst>
          </p:cNvPr>
          <p:cNvSpPr>
            <a:spLocks noGrp="1"/>
          </p:cNvSpPr>
          <p:nvPr>
            <p:ph sz="half" idx="1"/>
          </p:nvPr>
        </p:nvSpPr>
        <p:spPr/>
        <p:txBody>
          <a:bodyPr/>
          <a:lstStyle/>
          <a:p>
            <a:r>
              <a:rPr lang="es-CL" dirty="0"/>
              <a:t>S. XI a XIII:</a:t>
            </a:r>
          </a:p>
          <a:p>
            <a:r>
              <a:rPr lang="es-CL" dirty="0"/>
              <a:t>Auge:</a:t>
            </a:r>
          </a:p>
          <a:p>
            <a:pPr>
              <a:buFont typeface="+mj-lt"/>
              <a:buAutoNum type="arabicPeriod"/>
            </a:pPr>
            <a:r>
              <a:rPr lang="es-CL" dirty="0"/>
              <a:t>Activación centros urbanos.</a:t>
            </a:r>
          </a:p>
          <a:p>
            <a:pPr>
              <a:buFont typeface="+mj-lt"/>
              <a:buAutoNum type="arabicPeriod"/>
            </a:pPr>
            <a:r>
              <a:rPr lang="es-CL" dirty="0"/>
              <a:t>Burguesía s. XII.</a:t>
            </a:r>
          </a:p>
          <a:p>
            <a:pPr>
              <a:buFont typeface="+mj-lt"/>
              <a:buAutoNum type="arabicPeriod"/>
            </a:pPr>
            <a:r>
              <a:rPr lang="es-CL" dirty="0"/>
              <a:t>Universidades.</a:t>
            </a:r>
          </a:p>
          <a:p>
            <a:pPr>
              <a:buFont typeface="+mj-lt"/>
              <a:buAutoNum type="arabicPeriod"/>
            </a:pPr>
            <a:r>
              <a:rPr lang="es-CL" dirty="0"/>
              <a:t>Arquitectura románica y gótica.</a:t>
            </a:r>
          </a:p>
          <a:p>
            <a:pPr>
              <a:buFont typeface="+mj-lt"/>
              <a:buAutoNum type="arabicPeriod"/>
            </a:pPr>
            <a:r>
              <a:rPr lang="es-CL" dirty="0"/>
              <a:t>Canto gregoriano y música profana.</a:t>
            </a:r>
          </a:p>
        </p:txBody>
      </p:sp>
      <p:pic>
        <p:nvPicPr>
          <p:cNvPr id="6" name="Marcador de contenido 5">
            <a:extLst>
              <a:ext uri="{FF2B5EF4-FFF2-40B4-BE49-F238E27FC236}">
                <a16:creationId xmlns:a16="http://schemas.microsoft.com/office/drawing/2014/main" id="{58B68836-3B61-4C09-8236-BA48FFA2BE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3077" y="1905000"/>
            <a:ext cx="4313864" cy="3777622"/>
          </a:xfrm>
        </p:spPr>
      </p:pic>
    </p:spTree>
    <p:extLst>
      <p:ext uri="{BB962C8B-B14F-4D97-AF65-F5344CB8AC3E}">
        <p14:creationId xmlns:p14="http://schemas.microsoft.com/office/powerpoint/2010/main" val="122236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3BDFA-7038-429D-B0EA-A98A65106329}"/>
              </a:ext>
            </a:extLst>
          </p:cNvPr>
          <p:cNvSpPr>
            <a:spLocks noGrp="1"/>
          </p:cNvSpPr>
          <p:nvPr>
            <p:ph type="title"/>
          </p:nvPr>
        </p:nvSpPr>
        <p:spPr/>
        <p:txBody>
          <a:bodyPr/>
          <a:lstStyle/>
          <a:p>
            <a:pPr algn="ctr"/>
            <a:r>
              <a:rPr lang="es-CL" dirty="0"/>
              <a:t>Baja Edad Media</a:t>
            </a:r>
          </a:p>
        </p:txBody>
      </p:sp>
      <p:sp>
        <p:nvSpPr>
          <p:cNvPr id="3" name="Marcador de contenido 2">
            <a:extLst>
              <a:ext uri="{FF2B5EF4-FFF2-40B4-BE49-F238E27FC236}">
                <a16:creationId xmlns:a16="http://schemas.microsoft.com/office/drawing/2014/main" id="{54490C2F-1BB5-444E-B638-950A9DBC36D9}"/>
              </a:ext>
            </a:extLst>
          </p:cNvPr>
          <p:cNvSpPr>
            <a:spLocks noGrp="1"/>
          </p:cNvSpPr>
          <p:nvPr>
            <p:ph sz="half" idx="1"/>
          </p:nvPr>
        </p:nvSpPr>
        <p:spPr/>
        <p:txBody>
          <a:bodyPr>
            <a:normAutofit lnSpcReduction="10000"/>
          </a:bodyPr>
          <a:lstStyle/>
          <a:p>
            <a:r>
              <a:rPr lang="es-CL" dirty="0"/>
              <a:t>S. XIV a XV.</a:t>
            </a:r>
          </a:p>
          <a:p>
            <a:r>
              <a:rPr lang="es-CL" dirty="0"/>
              <a:t>Debacle:</a:t>
            </a:r>
          </a:p>
          <a:p>
            <a:r>
              <a:rPr lang="es-CL" dirty="0"/>
              <a:t>Pensamiento de “apocalipsis”.</a:t>
            </a:r>
          </a:p>
          <a:p>
            <a:r>
              <a:rPr lang="es-CL" dirty="0"/>
              <a:t>4 jinetes:</a:t>
            </a:r>
          </a:p>
          <a:p>
            <a:pPr>
              <a:buFont typeface="+mj-lt"/>
              <a:buAutoNum type="arabicPeriod"/>
            </a:pPr>
            <a:r>
              <a:rPr lang="es-CL" dirty="0"/>
              <a:t>Hambruna por “pequeña edad de hielo”.</a:t>
            </a:r>
          </a:p>
          <a:p>
            <a:pPr>
              <a:buFont typeface="+mj-lt"/>
              <a:buAutoNum type="arabicPeriod"/>
            </a:pPr>
            <a:r>
              <a:rPr lang="es-CL" dirty="0"/>
              <a:t>Pandemia por peste bubónica o negra de 1347.</a:t>
            </a:r>
          </a:p>
          <a:p>
            <a:pPr>
              <a:buFont typeface="+mj-lt"/>
              <a:buAutoNum type="arabicPeriod"/>
            </a:pPr>
            <a:r>
              <a:rPr lang="es-CL" dirty="0"/>
              <a:t>Guerra por “guerra de los 100 años” entre 1337 y 1453.</a:t>
            </a:r>
          </a:p>
          <a:p>
            <a:pPr>
              <a:buFont typeface="+mj-lt"/>
              <a:buAutoNum type="arabicPeriod"/>
            </a:pPr>
            <a:r>
              <a:rPr lang="es-CL" dirty="0"/>
              <a:t>Muerte concepto transversal.</a:t>
            </a:r>
          </a:p>
        </p:txBody>
      </p:sp>
      <p:pic>
        <p:nvPicPr>
          <p:cNvPr id="6" name="Marcador de contenido 5">
            <a:extLst>
              <a:ext uri="{FF2B5EF4-FFF2-40B4-BE49-F238E27FC236}">
                <a16:creationId xmlns:a16="http://schemas.microsoft.com/office/drawing/2014/main" id="{C9114096-D164-4C38-A1EB-8F4087441DE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05711" y="2133599"/>
            <a:ext cx="4498902" cy="3777621"/>
          </a:xfrm>
        </p:spPr>
      </p:pic>
    </p:spTree>
    <p:extLst>
      <p:ext uri="{BB962C8B-B14F-4D97-AF65-F5344CB8AC3E}">
        <p14:creationId xmlns:p14="http://schemas.microsoft.com/office/powerpoint/2010/main" val="645910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51" name="Group 50">
            <a:extLst>
              <a:ext uri="{FF2B5EF4-FFF2-40B4-BE49-F238E27FC236}">
                <a16:creationId xmlns:a16="http://schemas.microsoft.com/office/drawing/2014/main" id="{F27737A0-D7E0-4415-8E90-FD4F69E76C1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2" name="Freeform 11">
              <a:extLst>
                <a:ext uri="{FF2B5EF4-FFF2-40B4-BE49-F238E27FC236}">
                  <a16:creationId xmlns:a16="http://schemas.microsoft.com/office/drawing/2014/main" id="{506CE375-B39D-4C51-A858-F4A38331108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3" name="Freeform 12">
              <a:extLst>
                <a:ext uri="{FF2B5EF4-FFF2-40B4-BE49-F238E27FC236}">
                  <a16:creationId xmlns:a16="http://schemas.microsoft.com/office/drawing/2014/main" id="{64EA8B46-395C-41F6-BE09-548B1080986C}"/>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4" name="Freeform 13">
              <a:extLst>
                <a:ext uri="{FF2B5EF4-FFF2-40B4-BE49-F238E27FC236}">
                  <a16:creationId xmlns:a16="http://schemas.microsoft.com/office/drawing/2014/main" id="{BC7EDC6D-8B00-48D9-B8FD-9B5285FBCE02}"/>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5" name="Freeform 14">
              <a:extLst>
                <a:ext uri="{FF2B5EF4-FFF2-40B4-BE49-F238E27FC236}">
                  <a16:creationId xmlns:a16="http://schemas.microsoft.com/office/drawing/2014/main" id="{DE4BD3C3-5C1B-4305-BFA1-9054820BDDA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6" name="Freeform 15">
              <a:extLst>
                <a:ext uri="{FF2B5EF4-FFF2-40B4-BE49-F238E27FC236}">
                  <a16:creationId xmlns:a16="http://schemas.microsoft.com/office/drawing/2014/main" id="{4635ED79-E821-4CFD-9F97-D6137E5DCAC0}"/>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7" name="Freeform 16">
              <a:extLst>
                <a:ext uri="{FF2B5EF4-FFF2-40B4-BE49-F238E27FC236}">
                  <a16:creationId xmlns:a16="http://schemas.microsoft.com/office/drawing/2014/main" id="{92FD5F9A-0D1B-4304-AC95-EA6A4E70E45F}"/>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8" name="Freeform 17">
              <a:extLst>
                <a:ext uri="{FF2B5EF4-FFF2-40B4-BE49-F238E27FC236}">
                  <a16:creationId xmlns:a16="http://schemas.microsoft.com/office/drawing/2014/main" id="{E9BB96F9-6F99-413C-909E-6FCF017C13FB}"/>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9" name="Freeform 18">
              <a:extLst>
                <a:ext uri="{FF2B5EF4-FFF2-40B4-BE49-F238E27FC236}">
                  <a16:creationId xmlns:a16="http://schemas.microsoft.com/office/drawing/2014/main" id="{1CCAEE3F-DFD6-4F56-91DF-94C715261B5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0" name="Freeform 19">
              <a:extLst>
                <a:ext uri="{FF2B5EF4-FFF2-40B4-BE49-F238E27FC236}">
                  <a16:creationId xmlns:a16="http://schemas.microsoft.com/office/drawing/2014/main" id="{A9965128-6557-433B-B75B-BDF30731111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1" name="Freeform 20">
              <a:extLst>
                <a:ext uri="{FF2B5EF4-FFF2-40B4-BE49-F238E27FC236}">
                  <a16:creationId xmlns:a16="http://schemas.microsoft.com/office/drawing/2014/main" id="{6ACA7D22-11B5-4768-B195-51BF6E7C169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2" name="Freeform 21">
              <a:extLst>
                <a:ext uri="{FF2B5EF4-FFF2-40B4-BE49-F238E27FC236}">
                  <a16:creationId xmlns:a16="http://schemas.microsoft.com/office/drawing/2014/main" id="{A10AD997-8BE7-4F95-8B7C-4E59DA1AC56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3" name="Freeform 22">
              <a:extLst>
                <a:ext uri="{FF2B5EF4-FFF2-40B4-BE49-F238E27FC236}">
                  <a16:creationId xmlns:a16="http://schemas.microsoft.com/office/drawing/2014/main" id="{DE270B5A-1647-4C9C-BA5F-6BC559F869D0}"/>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64">
            <a:extLst>
              <a:ext uri="{FF2B5EF4-FFF2-40B4-BE49-F238E27FC236}">
                <a16:creationId xmlns:a16="http://schemas.microsoft.com/office/drawing/2014/main" id="{57D8AB18-1DD7-4D60-B9FA-190B47BB267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6" name="Freeform 27">
              <a:extLst>
                <a:ext uri="{FF2B5EF4-FFF2-40B4-BE49-F238E27FC236}">
                  <a16:creationId xmlns:a16="http://schemas.microsoft.com/office/drawing/2014/main" id="{AE3C8994-22F6-4B7D-B50B-80ECD1E2AF9A}"/>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7" name="Freeform 28">
              <a:extLst>
                <a:ext uri="{FF2B5EF4-FFF2-40B4-BE49-F238E27FC236}">
                  <a16:creationId xmlns:a16="http://schemas.microsoft.com/office/drawing/2014/main" id="{DDCDE2FF-5BFC-4807-AB1E-D6928F8F46CF}"/>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8" name="Freeform 29">
              <a:extLst>
                <a:ext uri="{FF2B5EF4-FFF2-40B4-BE49-F238E27FC236}">
                  <a16:creationId xmlns:a16="http://schemas.microsoft.com/office/drawing/2014/main" id="{63EF93F1-6EAF-4409-A623-76533740E143}"/>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9" name="Freeform 30">
              <a:extLst>
                <a:ext uri="{FF2B5EF4-FFF2-40B4-BE49-F238E27FC236}">
                  <a16:creationId xmlns:a16="http://schemas.microsoft.com/office/drawing/2014/main" id="{ED3B5256-3F5C-4FDE-8A9A-5A124E92BA34}"/>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0" name="Freeform 31">
              <a:extLst>
                <a:ext uri="{FF2B5EF4-FFF2-40B4-BE49-F238E27FC236}">
                  <a16:creationId xmlns:a16="http://schemas.microsoft.com/office/drawing/2014/main" id="{ED5D4282-BFB9-4BFC-A20D-18E1C4EEA64D}"/>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1" name="Freeform 32">
              <a:extLst>
                <a:ext uri="{FF2B5EF4-FFF2-40B4-BE49-F238E27FC236}">
                  <a16:creationId xmlns:a16="http://schemas.microsoft.com/office/drawing/2014/main" id="{3E6394EB-0752-433A-BA70-AF42B45F17F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2" name="Freeform 33">
              <a:extLst>
                <a:ext uri="{FF2B5EF4-FFF2-40B4-BE49-F238E27FC236}">
                  <a16:creationId xmlns:a16="http://schemas.microsoft.com/office/drawing/2014/main" id="{DF27BE5F-DA8D-4260-9D0D-69E9CE146992}"/>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3" name="Freeform 34">
              <a:extLst>
                <a:ext uri="{FF2B5EF4-FFF2-40B4-BE49-F238E27FC236}">
                  <a16:creationId xmlns:a16="http://schemas.microsoft.com/office/drawing/2014/main" id="{9A6E5CBE-AE54-40B7-9A00-E3975FEACB1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4" name="Freeform 35">
              <a:extLst>
                <a:ext uri="{FF2B5EF4-FFF2-40B4-BE49-F238E27FC236}">
                  <a16:creationId xmlns:a16="http://schemas.microsoft.com/office/drawing/2014/main" id="{6C307890-5461-4D51-ADA6-A3DA6D35B852}"/>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5" name="Freeform 36">
              <a:extLst>
                <a:ext uri="{FF2B5EF4-FFF2-40B4-BE49-F238E27FC236}">
                  <a16:creationId xmlns:a16="http://schemas.microsoft.com/office/drawing/2014/main" id="{3F9B7E4B-6412-4B97-AD48-30B1F61F3BE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6" name="Freeform 37">
              <a:extLst>
                <a:ext uri="{FF2B5EF4-FFF2-40B4-BE49-F238E27FC236}">
                  <a16:creationId xmlns:a16="http://schemas.microsoft.com/office/drawing/2014/main" id="{D345D359-869B-4305-B7D7-0B5C4FDEC1C9}"/>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7" name="Freeform 38">
              <a:extLst>
                <a:ext uri="{FF2B5EF4-FFF2-40B4-BE49-F238E27FC236}">
                  <a16:creationId xmlns:a16="http://schemas.microsoft.com/office/drawing/2014/main" id="{2F688B27-AEB8-45BD-9597-78A97EE0DD6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78">
            <a:extLst>
              <a:ext uri="{FF2B5EF4-FFF2-40B4-BE49-F238E27FC236}">
                <a16:creationId xmlns:a16="http://schemas.microsoft.com/office/drawing/2014/main" id="{4EB21FA6-8B6A-4699-8408-91E6998001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1" name="Freeform 6">
            <a:extLst>
              <a:ext uri="{FF2B5EF4-FFF2-40B4-BE49-F238E27FC236}">
                <a16:creationId xmlns:a16="http://schemas.microsoft.com/office/drawing/2014/main" id="{BA1AABB7-0FD0-4445-8B8B-7A0C680C5C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5" name="Imagen 4">
            <a:extLst>
              <a:ext uri="{FF2B5EF4-FFF2-40B4-BE49-F238E27FC236}">
                <a16:creationId xmlns:a16="http://schemas.microsoft.com/office/drawing/2014/main" id="{AC2B7BDA-C9F6-4EFB-89D5-E283B6C90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83" name="Freeform 5">
            <a:extLst>
              <a:ext uri="{FF2B5EF4-FFF2-40B4-BE49-F238E27FC236}">
                <a16:creationId xmlns:a16="http://schemas.microsoft.com/office/drawing/2014/main" id="{2F2D0089-EE06-49C0-9C5F-56B94DF2D3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A36B944D-AE3B-4E2C-88AD-C6741424B780}"/>
              </a:ext>
            </a:extLst>
          </p:cNvPr>
          <p:cNvSpPr>
            <a:spLocks noGrp="1"/>
          </p:cNvSpPr>
          <p:nvPr>
            <p:ph type="title"/>
          </p:nvPr>
        </p:nvSpPr>
        <p:spPr>
          <a:xfrm>
            <a:off x="1083733" y="4285959"/>
            <a:ext cx="8458200" cy="958911"/>
          </a:xfrm>
        </p:spPr>
        <p:txBody>
          <a:bodyPr vert="horz" lIns="91440" tIns="45720" rIns="91440" bIns="45720" rtlCol="0" anchor="b">
            <a:noAutofit/>
          </a:bodyPr>
          <a:lstStyle/>
          <a:p>
            <a:r>
              <a:rPr lang="es-MX" sz="3200" dirty="0">
                <a:solidFill>
                  <a:srgbClr val="FEFFFF"/>
                </a:solidFill>
              </a:rPr>
              <a:t>Síntesis Unidad 4: América precolombina</a:t>
            </a:r>
            <a:endParaRPr lang="en-US" sz="3200" dirty="0">
              <a:solidFill>
                <a:srgbClr val="FEFFFF"/>
              </a:solidFill>
            </a:endParaRPr>
          </a:p>
        </p:txBody>
      </p:sp>
    </p:spTree>
    <p:extLst>
      <p:ext uri="{BB962C8B-B14F-4D97-AF65-F5344CB8AC3E}">
        <p14:creationId xmlns:p14="http://schemas.microsoft.com/office/powerpoint/2010/main" val="325814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4FC444-0733-4FC7-9924-5198E83CE192}"/>
              </a:ext>
            </a:extLst>
          </p:cNvPr>
          <p:cNvSpPr>
            <a:spLocks noGrp="1"/>
          </p:cNvSpPr>
          <p:nvPr>
            <p:ph type="title"/>
          </p:nvPr>
        </p:nvSpPr>
        <p:spPr/>
        <p:txBody>
          <a:bodyPr/>
          <a:lstStyle/>
          <a:p>
            <a:pPr algn="ctr"/>
            <a:r>
              <a:rPr lang="es-CL" dirty="0"/>
              <a:t>América</a:t>
            </a:r>
          </a:p>
        </p:txBody>
      </p:sp>
      <p:sp>
        <p:nvSpPr>
          <p:cNvPr id="3" name="Marcador de contenido 2">
            <a:extLst>
              <a:ext uri="{FF2B5EF4-FFF2-40B4-BE49-F238E27FC236}">
                <a16:creationId xmlns:a16="http://schemas.microsoft.com/office/drawing/2014/main" id="{7105B2DD-0C17-4AE3-9B28-59DC4302A596}"/>
              </a:ext>
            </a:extLst>
          </p:cNvPr>
          <p:cNvSpPr>
            <a:spLocks noGrp="1"/>
          </p:cNvSpPr>
          <p:nvPr>
            <p:ph sz="half" idx="1"/>
          </p:nvPr>
        </p:nvSpPr>
        <p:spPr/>
        <p:txBody>
          <a:bodyPr/>
          <a:lstStyle/>
          <a:p>
            <a:pPr algn="just"/>
            <a:r>
              <a:rPr lang="es-CL" dirty="0"/>
              <a:t>Vida y desarrollo de pueblos y civilizaciones antes de los acontecimientos de 1492.</a:t>
            </a:r>
          </a:p>
        </p:txBody>
      </p:sp>
      <p:pic>
        <p:nvPicPr>
          <p:cNvPr id="6" name="Marcador de contenido 5">
            <a:extLst>
              <a:ext uri="{FF2B5EF4-FFF2-40B4-BE49-F238E27FC236}">
                <a16:creationId xmlns:a16="http://schemas.microsoft.com/office/drawing/2014/main" id="{D03C146C-5A26-4D0E-9DAE-BFFCB1D9FBB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05711" y="2133600"/>
            <a:ext cx="3199533" cy="3777622"/>
          </a:xfrm>
        </p:spPr>
      </p:pic>
    </p:spTree>
    <p:extLst>
      <p:ext uri="{BB962C8B-B14F-4D97-AF65-F5344CB8AC3E}">
        <p14:creationId xmlns:p14="http://schemas.microsoft.com/office/powerpoint/2010/main" val="2930724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10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154" name="Group 105">
            <a:extLst>
              <a:ext uri="{FF2B5EF4-FFF2-40B4-BE49-F238E27FC236}">
                <a16:creationId xmlns:a16="http://schemas.microsoft.com/office/drawing/2014/main" id="{7B7EFD05-5F12-420E-8AEF-74D5EF9D58B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7" name="Freeform 11">
              <a:extLst>
                <a:ext uri="{FF2B5EF4-FFF2-40B4-BE49-F238E27FC236}">
                  <a16:creationId xmlns:a16="http://schemas.microsoft.com/office/drawing/2014/main" id="{6B6786B7-9BA0-488B-8C6B-1C5BB4E2A5A4}"/>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8" name="Freeform 12">
              <a:extLst>
                <a:ext uri="{FF2B5EF4-FFF2-40B4-BE49-F238E27FC236}">
                  <a16:creationId xmlns:a16="http://schemas.microsoft.com/office/drawing/2014/main" id="{ACF6C842-D596-43D3-B584-5672E0D33134}"/>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9" name="Freeform 13">
              <a:extLst>
                <a:ext uri="{FF2B5EF4-FFF2-40B4-BE49-F238E27FC236}">
                  <a16:creationId xmlns:a16="http://schemas.microsoft.com/office/drawing/2014/main" id="{6DF84F3E-35FA-497B-B6FA-F453E82F325D}"/>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0" name="Freeform 14">
              <a:extLst>
                <a:ext uri="{FF2B5EF4-FFF2-40B4-BE49-F238E27FC236}">
                  <a16:creationId xmlns:a16="http://schemas.microsoft.com/office/drawing/2014/main" id="{2846D7FA-E05C-448E-B156-F77C205A14B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1" name="Freeform 15">
              <a:extLst>
                <a:ext uri="{FF2B5EF4-FFF2-40B4-BE49-F238E27FC236}">
                  <a16:creationId xmlns:a16="http://schemas.microsoft.com/office/drawing/2014/main" id="{E269AD3A-E6B6-4322-A013-276CBC1B084D}"/>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2" name="Freeform 16">
              <a:extLst>
                <a:ext uri="{FF2B5EF4-FFF2-40B4-BE49-F238E27FC236}">
                  <a16:creationId xmlns:a16="http://schemas.microsoft.com/office/drawing/2014/main" id="{CEFB9F00-6239-4BF6-B439-D16231B240A9}"/>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3" name="Freeform 17">
              <a:extLst>
                <a:ext uri="{FF2B5EF4-FFF2-40B4-BE49-F238E27FC236}">
                  <a16:creationId xmlns:a16="http://schemas.microsoft.com/office/drawing/2014/main" id="{74D1DDDB-FC85-40C5-9225-06312C4515FA}"/>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4" name="Freeform 18">
              <a:extLst>
                <a:ext uri="{FF2B5EF4-FFF2-40B4-BE49-F238E27FC236}">
                  <a16:creationId xmlns:a16="http://schemas.microsoft.com/office/drawing/2014/main" id="{E9217709-40C1-4F4A-AB69-8A693608ABA3}"/>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5" name="Freeform 19">
              <a:extLst>
                <a:ext uri="{FF2B5EF4-FFF2-40B4-BE49-F238E27FC236}">
                  <a16:creationId xmlns:a16="http://schemas.microsoft.com/office/drawing/2014/main" id="{ACCD26D6-BC97-43F5-B803-5838985FCCEF}"/>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6" name="Freeform 20">
              <a:extLst>
                <a:ext uri="{FF2B5EF4-FFF2-40B4-BE49-F238E27FC236}">
                  <a16:creationId xmlns:a16="http://schemas.microsoft.com/office/drawing/2014/main" id="{8136022F-2988-42E2-90E1-617D189FF18C}"/>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7" name="Freeform 21">
              <a:extLst>
                <a:ext uri="{FF2B5EF4-FFF2-40B4-BE49-F238E27FC236}">
                  <a16:creationId xmlns:a16="http://schemas.microsoft.com/office/drawing/2014/main" id="{03859925-85FA-4D69-A0AB-6F827E3B5CB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8" name="Freeform 22">
              <a:extLst>
                <a:ext uri="{FF2B5EF4-FFF2-40B4-BE49-F238E27FC236}">
                  <a16:creationId xmlns:a16="http://schemas.microsoft.com/office/drawing/2014/main" id="{BAE65FC7-970A-4DCC-9FB4-CF0F7496A9E8}"/>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5" name="Group 119">
            <a:extLst>
              <a:ext uri="{FF2B5EF4-FFF2-40B4-BE49-F238E27FC236}">
                <a16:creationId xmlns:a16="http://schemas.microsoft.com/office/drawing/2014/main" id="{B64F33C7-E158-4057-87E7-6F42AA6D034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21" name="Freeform 27">
              <a:extLst>
                <a:ext uri="{FF2B5EF4-FFF2-40B4-BE49-F238E27FC236}">
                  <a16:creationId xmlns:a16="http://schemas.microsoft.com/office/drawing/2014/main" id="{26714E66-FCC0-42F6-B127-0F91203BC527}"/>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2" name="Freeform 28">
              <a:extLst>
                <a:ext uri="{FF2B5EF4-FFF2-40B4-BE49-F238E27FC236}">
                  <a16:creationId xmlns:a16="http://schemas.microsoft.com/office/drawing/2014/main" id="{7E0BD3C9-F0D9-4A53-87DF-71D17D328DA8}"/>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3" name="Freeform 29">
              <a:extLst>
                <a:ext uri="{FF2B5EF4-FFF2-40B4-BE49-F238E27FC236}">
                  <a16:creationId xmlns:a16="http://schemas.microsoft.com/office/drawing/2014/main" id="{DFA9FE4C-FCED-4A9A-9E43-358EB75011ED}"/>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4" name="Freeform 30">
              <a:extLst>
                <a:ext uri="{FF2B5EF4-FFF2-40B4-BE49-F238E27FC236}">
                  <a16:creationId xmlns:a16="http://schemas.microsoft.com/office/drawing/2014/main" id="{E5D5BB28-15EC-4D32-9C05-C2206AF9E28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5" name="Freeform 31">
              <a:extLst>
                <a:ext uri="{FF2B5EF4-FFF2-40B4-BE49-F238E27FC236}">
                  <a16:creationId xmlns:a16="http://schemas.microsoft.com/office/drawing/2014/main" id="{06210E9D-4080-4566-B32A-3A8BE356F899}"/>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6" name="Freeform 32">
              <a:extLst>
                <a:ext uri="{FF2B5EF4-FFF2-40B4-BE49-F238E27FC236}">
                  <a16:creationId xmlns:a16="http://schemas.microsoft.com/office/drawing/2014/main" id="{894D3505-0982-40B2-8131-1B6BFF2736C8}"/>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7" name="Freeform 33">
              <a:extLst>
                <a:ext uri="{FF2B5EF4-FFF2-40B4-BE49-F238E27FC236}">
                  <a16:creationId xmlns:a16="http://schemas.microsoft.com/office/drawing/2014/main" id="{11598CAB-0965-48D6-999C-91450C50DEB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8" name="Freeform 34">
              <a:extLst>
                <a:ext uri="{FF2B5EF4-FFF2-40B4-BE49-F238E27FC236}">
                  <a16:creationId xmlns:a16="http://schemas.microsoft.com/office/drawing/2014/main" id="{29E94126-468A-4060-BCBC-DC3806A46F9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9" name="Freeform 35">
              <a:extLst>
                <a:ext uri="{FF2B5EF4-FFF2-40B4-BE49-F238E27FC236}">
                  <a16:creationId xmlns:a16="http://schemas.microsoft.com/office/drawing/2014/main" id="{438F3422-C112-405B-B955-7B169072142D}"/>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30" name="Freeform 36">
              <a:extLst>
                <a:ext uri="{FF2B5EF4-FFF2-40B4-BE49-F238E27FC236}">
                  <a16:creationId xmlns:a16="http://schemas.microsoft.com/office/drawing/2014/main" id="{C99C65FC-23C1-4B1D-A385-29B46619D204}"/>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1" name="Freeform 37">
              <a:extLst>
                <a:ext uri="{FF2B5EF4-FFF2-40B4-BE49-F238E27FC236}">
                  <a16:creationId xmlns:a16="http://schemas.microsoft.com/office/drawing/2014/main" id="{53D192C3-5E79-4B85-98D0-8F6C681CDC17}"/>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2" name="Freeform 38">
              <a:extLst>
                <a:ext uri="{FF2B5EF4-FFF2-40B4-BE49-F238E27FC236}">
                  <a16:creationId xmlns:a16="http://schemas.microsoft.com/office/drawing/2014/main" id="{8709C0CF-D42A-4EE0-9C30-B0B72C69AD45}"/>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6" name="Rectangle 133">
            <a:extLst>
              <a:ext uri="{FF2B5EF4-FFF2-40B4-BE49-F238E27FC236}">
                <a16:creationId xmlns:a16="http://schemas.microsoft.com/office/drawing/2014/main" id="{B8FE8EF1-7AF2-4864-A8DE-7EE3481D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7" name="Freeform 6">
            <a:extLst>
              <a:ext uri="{FF2B5EF4-FFF2-40B4-BE49-F238E27FC236}">
                <a16:creationId xmlns:a16="http://schemas.microsoft.com/office/drawing/2014/main" id="{76CB6AE4-A444-41E5-A744-47F048A15E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58" name="Rectangle 137">
            <a:extLst>
              <a:ext uri="{FF2B5EF4-FFF2-40B4-BE49-F238E27FC236}">
                <a16:creationId xmlns:a16="http://schemas.microsoft.com/office/drawing/2014/main" id="{25F129D9-8F3D-4302-AB5D-DE987A6B12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Rectangle 139">
            <a:extLst>
              <a:ext uri="{FF2B5EF4-FFF2-40B4-BE49-F238E27FC236}">
                <a16:creationId xmlns:a16="http://schemas.microsoft.com/office/drawing/2014/main" id="{1F4A57F6-BEF1-4CA6-A0F1-3A01F6AB4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Imagen 5">
            <a:extLst>
              <a:ext uri="{FF2B5EF4-FFF2-40B4-BE49-F238E27FC236}">
                <a16:creationId xmlns:a16="http://schemas.microsoft.com/office/drawing/2014/main" id="{52531779-48AC-435C-8FEC-480081F43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732" y="0"/>
            <a:ext cx="7549219" cy="6858000"/>
          </a:xfrm>
          <a:prstGeom prst="rect">
            <a:avLst/>
          </a:prstGeom>
        </p:spPr>
      </p:pic>
      <p:sp>
        <p:nvSpPr>
          <p:cNvPr id="160" name="Freeform 5">
            <a:extLst>
              <a:ext uri="{FF2B5EF4-FFF2-40B4-BE49-F238E27FC236}">
                <a16:creationId xmlns:a16="http://schemas.microsoft.com/office/drawing/2014/main" id="{E3336A73-1C9B-4BAA-A893-AD3C79E666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7B3C2324-B11B-4A04-82E8-2CD26BE2B5AC}"/>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rPr>
              <a:t>Maya</a:t>
            </a:r>
          </a:p>
        </p:txBody>
      </p:sp>
    </p:spTree>
    <p:extLst>
      <p:ext uri="{BB962C8B-B14F-4D97-AF65-F5344CB8AC3E}">
        <p14:creationId xmlns:p14="http://schemas.microsoft.com/office/powerpoint/2010/main" val="2994073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8D4E85-86FF-46F9-9E1C-AA7B1B8524B3}"/>
              </a:ext>
            </a:extLst>
          </p:cNvPr>
          <p:cNvSpPr>
            <a:spLocks noGrp="1"/>
          </p:cNvSpPr>
          <p:nvPr>
            <p:ph type="title"/>
          </p:nvPr>
        </p:nvSpPr>
        <p:spPr/>
        <p:txBody>
          <a:bodyPr/>
          <a:lstStyle/>
          <a:p>
            <a:pPr algn="ctr"/>
            <a:r>
              <a:rPr lang="es-CL" dirty="0"/>
              <a:t>Territorio</a:t>
            </a:r>
          </a:p>
        </p:txBody>
      </p:sp>
      <p:sp>
        <p:nvSpPr>
          <p:cNvPr id="3" name="Marcador de contenido 2">
            <a:extLst>
              <a:ext uri="{FF2B5EF4-FFF2-40B4-BE49-F238E27FC236}">
                <a16:creationId xmlns:a16="http://schemas.microsoft.com/office/drawing/2014/main" id="{C1EDC895-08E5-4B71-8CDF-82F97C7C3506}"/>
              </a:ext>
            </a:extLst>
          </p:cNvPr>
          <p:cNvSpPr>
            <a:spLocks noGrp="1"/>
          </p:cNvSpPr>
          <p:nvPr>
            <p:ph sz="half" idx="1"/>
          </p:nvPr>
        </p:nvSpPr>
        <p:spPr/>
        <p:txBody>
          <a:bodyPr/>
          <a:lstStyle/>
          <a:p>
            <a:r>
              <a:rPr lang="es-CL" dirty="0"/>
              <a:t>Región mesoamericana</a:t>
            </a:r>
          </a:p>
          <a:p>
            <a:r>
              <a:rPr lang="es-CL" dirty="0"/>
              <a:t>Compartida con aztecas.</a:t>
            </a:r>
          </a:p>
          <a:p>
            <a:r>
              <a:rPr lang="es-CL" dirty="0"/>
              <a:t>Dividido en:</a:t>
            </a:r>
          </a:p>
          <a:p>
            <a:pPr>
              <a:buFont typeface="+mj-lt"/>
              <a:buAutoNum type="arabicPeriod"/>
            </a:pPr>
            <a:r>
              <a:rPr lang="es-CL" dirty="0"/>
              <a:t>Norte.</a:t>
            </a:r>
          </a:p>
          <a:p>
            <a:pPr>
              <a:buFont typeface="+mj-lt"/>
              <a:buAutoNum type="arabicPeriod"/>
            </a:pPr>
            <a:r>
              <a:rPr lang="es-CL" dirty="0"/>
              <a:t>Centro.</a:t>
            </a:r>
          </a:p>
          <a:p>
            <a:pPr>
              <a:buFont typeface="+mj-lt"/>
              <a:buAutoNum type="arabicPeriod"/>
            </a:pPr>
            <a:r>
              <a:rPr lang="es-CL" dirty="0"/>
              <a:t>Sur.</a:t>
            </a:r>
          </a:p>
        </p:txBody>
      </p:sp>
      <p:pic>
        <p:nvPicPr>
          <p:cNvPr id="5" name="Marcador de contenido 5" descr="Imagen que contiene texto, mapa&#10;&#10;Descripción generada con confianza muy alta">
            <a:extLst>
              <a:ext uri="{FF2B5EF4-FFF2-40B4-BE49-F238E27FC236}">
                <a16:creationId xmlns:a16="http://schemas.microsoft.com/office/drawing/2014/main" id="{E574096E-A120-4932-96C2-731C021AF16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940" r="10514" b="-1"/>
          <a:stretch/>
        </p:blipFill>
        <p:spPr>
          <a:xfrm>
            <a:off x="6903076" y="2190478"/>
            <a:ext cx="3713443" cy="3648620"/>
          </a:xfrm>
          <a:prstGeom prst="rect">
            <a:avLst/>
          </a:prstGeom>
        </p:spPr>
      </p:pic>
    </p:spTree>
    <p:extLst>
      <p:ext uri="{BB962C8B-B14F-4D97-AF65-F5344CB8AC3E}">
        <p14:creationId xmlns:p14="http://schemas.microsoft.com/office/powerpoint/2010/main" val="2847700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0F8199-5512-4FFA-A87F-DD88097F5B58}"/>
              </a:ext>
            </a:extLst>
          </p:cNvPr>
          <p:cNvSpPr>
            <a:spLocks noGrp="1"/>
          </p:cNvSpPr>
          <p:nvPr>
            <p:ph type="title"/>
          </p:nvPr>
        </p:nvSpPr>
        <p:spPr/>
        <p:txBody>
          <a:bodyPr/>
          <a:lstStyle/>
          <a:p>
            <a:pPr algn="ctr"/>
            <a:r>
              <a:rPr lang="es-CL" dirty="0"/>
              <a:t>Ciudad-Estado</a:t>
            </a:r>
          </a:p>
        </p:txBody>
      </p:sp>
      <p:sp>
        <p:nvSpPr>
          <p:cNvPr id="3" name="Marcador de contenido 2">
            <a:extLst>
              <a:ext uri="{FF2B5EF4-FFF2-40B4-BE49-F238E27FC236}">
                <a16:creationId xmlns:a16="http://schemas.microsoft.com/office/drawing/2014/main" id="{B9662076-AB3C-4655-9BAD-B9D773921FA9}"/>
              </a:ext>
            </a:extLst>
          </p:cNvPr>
          <p:cNvSpPr>
            <a:spLocks noGrp="1"/>
          </p:cNvSpPr>
          <p:nvPr>
            <p:ph sz="half" idx="1"/>
          </p:nvPr>
        </p:nvSpPr>
        <p:spPr/>
        <p:txBody>
          <a:bodyPr/>
          <a:lstStyle/>
          <a:p>
            <a:r>
              <a:rPr lang="es-CL" dirty="0"/>
              <a:t>Centro:</a:t>
            </a:r>
          </a:p>
          <a:p>
            <a:pPr>
              <a:buFont typeface="+mj-lt"/>
              <a:buAutoNum type="arabicPeriod"/>
            </a:pPr>
            <a:r>
              <a:rPr lang="es-CL" dirty="0"/>
              <a:t>Político.</a:t>
            </a:r>
          </a:p>
          <a:p>
            <a:pPr>
              <a:buFont typeface="+mj-lt"/>
              <a:buAutoNum type="arabicPeriod"/>
            </a:pPr>
            <a:r>
              <a:rPr lang="es-CL" dirty="0"/>
              <a:t>Religioso.</a:t>
            </a:r>
          </a:p>
          <a:p>
            <a:r>
              <a:rPr lang="es-CL" dirty="0"/>
              <a:t>Periferia:</a:t>
            </a:r>
          </a:p>
          <a:p>
            <a:pPr>
              <a:buFont typeface="+mj-lt"/>
              <a:buAutoNum type="arabicPeriod"/>
            </a:pPr>
            <a:r>
              <a:rPr lang="es-CL" dirty="0"/>
              <a:t>Agrícola de abastecimiento.</a:t>
            </a:r>
          </a:p>
        </p:txBody>
      </p:sp>
      <p:pic>
        <p:nvPicPr>
          <p:cNvPr id="5" name="Marcador de contenido 5" descr="Imagen que contiene hierba, árbol, exterior, cielo&#10;&#10;Descripción generada con confianza muy alta">
            <a:extLst>
              <a:ext uri="{FF2B5EF4-FFF2-40B4-BE49-F238E27FC236}">
                <a16:creationId xmlns:a16="http://schemas.microsoft.com/office/drawing/2014/main" id="{C77DDDB8-5436-4E2F-BE41-654B48D714C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3076" y="2059745"/>
            <a:ext cx="4313238" cy="3201746"/>
          </a:xfrm>
          <a:prstGeom prst="rect">
            <a:avLst/>
          </a:prstGeom>
        </p:spPr>
      </p:pic>
    </p:spTree>
    <p:extLst>
      <p:ext uri="{BB962C8B-B14F-4D97-AF65-F5344CB8AC3E}">
        <p14:creationId xmlns:p14="http://schemas.microsoft.com/office/powerpoint/2010/main" val="400673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0DB6B-6CEE-4CA1-8230-6690E727841B}"/>
              </a:ext>
            </a:extLst>
          </p:cNvPr>
          <p:cNvSpPr>
            <a:spLocks noGrp="1"/>
          </p:cNvSpPr>
          <p:nvPr>
            <p:ph type="title"/>
          </p:nvPr>
        </p:nvSpPr>
        <p:spPr/>
        <p:txBody>
          <a:bodyPr/>
          <a:lstStyle/>
          <a:p>
            <a:pPr algn="ctr"/>
            <a:r>
              <a:rPr lang="es-CL" dirty="0"/>
              <a:t>Agricultura extensiva</a:t>
            </a:r>
          </a:p>
        </p:txBody>
      </p:sp>
      <p:sp>
        <p:nvSpPr>
          <p:cNvPr id="3" name="Marcador de contenido 2">
            <a:extLst>
              <a:ext uri="{FF2B5EF4-FFF2-40B4-BE49-F238E27FC236}">
                <a16:creationId xmlns:a16="http://schemas.microsoft.com/office/drawing/2014/main" id="{5C22292B-6AF0-4137-8837-781C2AC3B18F}"/>
              </a:ext>
            </a:extLst>
          </p:cNvPr>
          <p:cNvSpPr>
            <a:spLocks noGrp="1"/>
          </p:cNvSpPr>
          <p:nvPr>
            <p:ph sz="half" idx="1"/>
          </p:nvPr>
        </p:nvSpPr>
        <p:spPr/>
        <p:txBody>
          <a:bodyPr/>
          <a:lstStyle/>
          <a:p>
            <a:r>
              <a:rPr lang="es-CL" dirty="0"/>
              <a:t>Territorio extenso.</a:t>
            </a:r>
          </a:p>
          <a:p>
            <a:r>
              <a:rPr lang="es-CL" dirty="0"/>
              <a:t>Roza:</a:t>
            </a:r>
          </a:p>
          <a:p>
            <a:pPr>
              <a:buFont typeface="+mj-lt"/>
              <a:buAutoNum type="arabicPeriod"/>
            </a:pPr>
            <a:r>
              <a:rPr lang="es-CL" dirty="0"/>
              <a:t>Quemar.</a:t>
            </a:r>
          </a:p>
          <a:p>
            <a:pPr>
              <a:buFont typeface="+mj-lt"/>
              <a:buAutoNum type="arabicPeriod"/>
            </a:pPr>
            <a:r>
              <a:rPr lang="es-CL" dirty="0"/>
              <a:t>Cortar.</a:t>
            </a:r>
          </a:p>
          <a:p>
            <a:r>
              <a:rPr lang="es-CL" dirty="0"/>
              <a:t>Milpa:</a:t>
            </a:r>
          </a:p>
          <a:p>
            <a:pPr>
              <a:buFont typeface="+mj-lt"/>
              <a:buAutoNum type="arabicPeriod"/>
            </a:pPr>
            <a:r>
              <a:rPr lang="es-CL" dirty="0"/>
              <a:t>Campo multi-cultivo.</a:t>
            </a:r>
          </a:p>
        </p:txBody>
      </p:sp>
      <p:pic>
        <p:nvPicPr>
          <p:cNvPr id="5" name="Marcador de contenido 5" descr="Imagen que contiene texto, mapa&#10;&#10;Descripción generada con confianza muy alta">
            <a:extLst>
              <a:ext uri="{FF2B5EF4-FFF2-40B4-BE49-F238E27FC236}">
                <a16:creationId xmlns:a16="http://schemas.microsoft.com/office/drawing/2014/main" id="{0E13FD28-9FED-427E-AC91-F4D437E541A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3824"/>
          <a:stretch/>
        </p:blipFill>
        <p:spPr>
          <a:xfrm>
            <a:off x="7191375" y="2133601"/>
            <a:ext cx="4313236" cy="3338731"/>
          </a:xfrm>
        </p:spPr>
      </p:pic>
    </p:spTree>
    <p:extLst>
      <p:ext uri="{BB962C8B-B14F-4D97-AF65-F5344CB8AC3E}">
        <p14:creationId xmlns:p14="http://schemas.microsoft.com/office/powerpoint/2010/main" val="377684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70173" y="624110"/>
            <a:ext cx="7284749" cy="1280890"/>
          </a:xfrm>
        </p:spPr>
        <p:txBody>
          <a:bodyPr>
            <a:normAutofit/>
          </a:bodyPr>
          <a:lstStyle/>
          <a:p>
            <a:pPr algn="ctr"/>
            <a:r>
              <a:rPr lang="es-CL" dirty="0"/>
              <a:t>RESUMEN CLASE ANTERIOR</a:t>
            </a:r>
          </a:p>
        </p:txBody>
      </p:sp>
      <p:graphicFrame>
        <p:nvGraphicFramePr>
          <p:cNvPr id="44" name="2 Marcador de contenido"/>
          <p:cNvGraphicFramePr>
            <a:graphicFrameLocks noGrp="1"/>
          </p:cNvGraphicFramePr>
          <p:nvPr>
            <p:ph idx="1"/>
          </p:nvPr>
        </p:nvGraphicFramePr>
        <p:xfrm>
          <a:off x="1533378" y="1905000"/>
          <a:ext cx="9917723" cy="4664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6174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48718-3A6E-4D58-AB6D-D22952503FEB}"/>
              </a:ext>
            </a:extLst>
          </p:cNvPr>
          <p:cNvSpPr>
            <a:spLocks noGrp="1"/>
          </p:cNvSpPr>
          <p:nvPr>
            <p:ph type="title"/>
          </p:nvPr>
        </p:nvSpPr>
        <p:spPr/>
        <p:txBody>
          <a:bodyPr/>
          <a:lstStyle/>
          <a:p>
            <a:pPr algn="ctr"/>
            <a:r>
              <a:rPr lang="es-CL" dirty="0"/>
              <a:t>Agricultura intensiva</a:t>
            </a:r>
          </a:p>
        </p:txBody>
      </p:sp>
      <p:sp>
        <p:nvSpPr>
          <p:cNvPr id="3" name="Marcador de contenido 2">
            <a:extLst>
              <a:ext uri="{FF2B5EF4-FFF2-40B4-BE49-F238E27FC236}">
                <a16:creationId xmlns:a16="http://schemas.microsoft.com/office/drawing/2014/main" id="{983EB439-A41D-48EE-BFD6-2BC4C5E039E8}"/>
              </a:ext>
            </a:extLst>
          </p:cNvPr>
          <p:cNvSpPr>
            <a:spLocks noGrp="1"/>
          </p:cNvSpPr>
          <p:nvPr>
            <p:ph sz="half" idx="1"/>
          </p:nvPr>
        </p:nvSpPr>
        <p:spPr/>
        <p:txBody>
          <a:bodyPr/>
          <a:lstStyle/>
          <a:p>
            <a:r>
              <a:rPr lang="es-CL" dirty="0"/>
              <a:t>Territorio reducido.</a:t>
            </a:r>
          </a:p>
          <a:p>
            <a:r>
              <a:rPr lang="es-CL" dirty="0"/>
              <a:t>Aprovechamiento cenotes.</a:t>
            </a:r>
          </a:p>
        </p:txBody>
      </p:sp>
      <p:pic>
        <p:nvPicPr>
          <p:cNvPr id="6" name="Marcador de contenido 5">
            <a:extLst>
              <a:ext uri="{FF2B5EF4-FFF2-40B4-BE49-F238E27FC236}">
                <a16:creationId xmlns:a16="http://schemas.microsoft.com/office/drawing/2014/main" id="{B1D8BF6A-0AF8-4201-AB54-534987D29A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2133600"/>
            <a:ext cx="4313236" cy="3498652"/>
          </a:xfrm>
        </p:spPr>
      </p:pic>
    </p:spTree>
    <p:extLst>
      <p:ext uri="{BB962C8B-B14F-4D97-AF65-F5344CB8AC3E}">
        <p14:creationId xmlns:p14="http://schemas.microsoft.com/office/powerpoint/2010/main" val="537009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2C478-1300-4B96-815A-B467DEB89895}"/>
              </a:ext>
            </a:extLst>
          </p:cNvPr>
          <p:cNvSpPr>
            <a:spLocks noGrp="1"/>
          </p:cNvSpPr>
          <p:nvPr>
            <p:ph type="title"/>
          </p:nvPr>
        </p:nvSpPr>
        <p:spPr/>
        <p:txBody>
          <a:bodyPr/>
          <a:lstStyle/>
          <a:p>
            <a:pPr algn="ctr"/>
            <a:r>
              <a:rPr lang="es-CL" dirty="0"/>
              <a:t>Intercambio comercial</a:t>
            </a:r>
          </a:p>
        </p:txBody>
      </p:sp>
      <p:sp>
        <p:nvSpPr>
          <p:cNvPr id="3" name="Marcador de contenido 2">
            <a:extLst>
              <a:ext uri="{FF2B5EF4-FFF2-40B4-BE49-F238E27FC236}">
                <a16:creationId xmlns:a16="http://schemas.microsoft.com/office/drawing/2014/main" id="{B1DCE36B-DDE6-405D-B28B-26C01775F663}"/>
              </a:ext>
            </a:extLst>
          </p:cNvPr>
          <p:cNvSpPr>
            <a:spLocks noGrp="1"/>
          </p:cNvSpPr>
          <p:nvPr>
            <p:ph sz="half" idx="1"/>
          </p:nvPr>
        </p:nvSpPr>
        <p:spPr/>
        <p:txBody>
          <a:bodyPr/>
          <a:lstStyle/>
          <a:p>
            <a:r>
              <a:rPr lang="es-CL" dirty="0"/>
              <a:t>Vía:</a:t>
            </a:r>
          </a:p>
          <a:p>
            <a:pPr>
              <a:buFont typeface="+mj-lt"/>
              <a:buAutoNum type="arabicPeriod"/>
            </a:pPr>
            <a:r>
              <a:rPr lang="es-CL" dirty="0"/>
              <a:t>Terrestre.</a:t>
            </a:r>
          </a:p>
          <a:p>
            <a:pPr>
              <a:buFont typeface="+mj-lt"/>
              <a:buAutoNum type="arabicPeriod"/>
            </a:pPr>
            <a:r>
              <a:rPr lang="es-CL" dirty="0"/>
              <a:t>Fluvial/marítima.</a:t>
            </a:r>
          </a:p>
          <a:p>
            <a:r>
              <a:rPr lang="es-CL" dirty="0"/>
              <a:t>Centros estratégicos:</a:t>
            </a:r>
          </a:p>
          <a:p>
            <a:pPr>
              <a:buFont typeface="+mj-lt"/>
              <a:buAutoNum type="arabicPeriod"/>
            </a:pPr>
            <a:r>
              <a:rPr lang="es-CL" dirty="0"/>
              <a:t>Acopio.</a:t>
            </a:r>
          </a:p>
          <a:p>
            <a:pPr>
              <a:buFont typeface="+mj-lt"/>
              <a:buAutoNum type="arabicPeriod"/>
            </a:pPr>
            <a:r>
              <a:rPr lang="es-CL" dirty="0"/>
              <a:t>Manufactura.</a:t>
            </a:r>
          </a:p>
        </p:txBody>
      </p:sp>
      <p:pic>
        <p:nvPicPr>
          <p:cNvPr id="6" name="Marcador de contenido 5">
            <a:extLst>
              <a:ext uri="{FF2B5EF4-FFF2-40B4-BE49-F238E27FC236}">
                <a16:creationId xmlns:a16="http://schemas.microsoft.com/office/drawing/2014/main" id="{7B0B5DAB-16B5-4F56-AEEF-E68250BCF2F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71138" y="2133600"/>
            <a:ext cx="5033473" cy="2819401"/>
          </a:xfrm>
        </p:spPr>
      </p:pic>
    </p:spTree>
    <p:extLst>
      <p:ext uri="{BB962C8B-B14F-4D97-AF65-F5344CB8AC3E}">
        <p14:creationId xmlns:p14="http://schemas.microsoft.com/office/powerpoint/2010/main" val="3674357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58364F-308F-40CB-94E3-A59CFCA8D30A}"/>
              </a:ext>
            </a:extLst>
          </p:cNvPr>
          <p:cNvSpPr>
            <a:spLocks noGrp="1"/>
          </p:cNvSpPr>
          <p:nvPr>
            <p:ph type="title"/>
          </p:nvPr>
        </p:nvSpPr>
        <p:spPr/>
        <p:txBody>
          <a:bodyPr/>
          <a:lstStyle/>
          <a:p>
            <a:pPr algn="ctr"/>
            <a:r>
              <a:rPr lang="es-CL" dirty="0"/>
              <a:t>Final de la civilización</a:t>
            </a:r>
          </a:p>
        </p:txBody>
      </p:sp>
      <p:sp>
        <p:nvSpPr>
          <p:cNvPr id="3" name="Marcador de contenido 2">
            <a:extLst>
              <a:ext uri="{FF2B5EF4-FFF2-40B4-BE49-F238E27FC236}">
                <a16:creationId xmlns:a16="http://schemas.microsoft.com/office/drawing/2014/main" id="{C15DDF5B-621F-4019-9A1C-FBC88FDAB3B9}"/>
              </a:ext>
            </a:extLst>
          </p:cNvPr>
          <p:cNvSpPr>
            <a:spLocks noGrp="1"/>
          </p:cNvSpPr>
          <p:nvPr>
            <p:ph sz="half" idx="1"/>
          </p:nvPr>
        </p:nvSpPr>
        <p:spPr/>
        <p:txBody>
          <a:bodyPr/>
          <a:lstStyle/>
          <a:p>
            <a:pPr>
              <a:buFont typeface="+mj-lt"/>
              <a:buAutoNum type="arabicPeriod"/>
            </a:pPr>
            <a:r>
              <a:rPr lang="es-CL" dirty="0"/>
              <a:t>Desconocido.</a:t>
            </a:r>
          </a:p>
          <a:p>
            <a:pPr>
              <a:buFont typeface="+mj-lt"/>
              <a:buAutoNum type="arabicPeriod"/>
            </a:pPr>
            <a:r>
              <a:rPr lang="es-CL" dirty="0"/>
              <a:t>Aun motivo de estudio.</a:t>
            </a:r>
          </a:p>
          <a:p>
            <a:pPr>
              <a:buFont typeface="+mj-lt"/>
              <a:buAutoNum type="arabicPeriod"/>
            </a:pPr>
            <a:r>
              <a:rPr lang="es-CL" dirty="0"/>
              <a:t>Sin contacto español.</a:t>
            </a:r>
          </a:p>
        </p:txBody>
      </p:sp>
      <p:pic>
        <p:nvPicPr>
          <p:cNvPr id="6" name="Marcador de contenido 5">
            <a:extLst>
              <a:ext uri="{FF2B5EF4-FFF2-40B4-BE49-F238E27FC236}">
                <a16:creationId xmlns:a16="http://schemas.microsoft.com/office/drawing/2014/main" id="{455BD468-3532-4456-92C0-2B24B291BA3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3076" y="2133600"/>
            <a:ext cx="4601537" cy="3094286"/>
          </a:xfrm>
        </p:spPr>
      </p:pic>
    </p:spTree>
    <p:extLst>
      <p:ext uri="{BB962C8B-B14F-4D97-AF65-F5344CB8AC3E}">
        <p14:creationId xmlns:p14="http://schemas.microsoft.com/office/powerpoint/2010/main" val="4114468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10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154" name="Group 105">
            <a:extLst>
              <a:ext uri="{FF2B5EF4-FFF2-40B4-BE49-F238E27FC236}">
                <a16:creationId xmlns:a16="http://schemas.microsoft.com/office/drawing/2014/main" id="{7B7EFD05-5F12-420E-8AEF-74D5EF9D58B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7" name="Freeform 11">
              <a:extLst>
                <a:ext uri="{FF2B5EF4-FFF2-40B4-BE49-F238E27FC236}">
                  <a16:creationId xmlns:a16="http://schemas.microsoft.com/office/drawing/2014/main" id="{6B6786B7-9BA0-488B-8C6B-1C5BB4E2A5A4}"/>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8" name="Freeform 12">
              <a:extLst>
                <a:ext uri="{FF2B5EF4-FFF2-40B4-BE49-F238E27FC236}">
                  <a16:creationId xmlns:a16="http://schemas.microsoft.com/office/drawing/2014/main" id="{ACF6C842-D596-43D3-B584-5672E0D33134}"/>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9" name="Freeform 13">
              <a:extLst>
                <a:ext uri="{FF2B5EF4-FFF2-40B4-BE49-F238E27FC236}">
                  <a16:creationId xmlns:a16="http://schemas.microsoft.com/office/drawing/2014/main" id="{6DF84F3E-35FA-497B-B6FA-F453E82F325D}"/>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0" name="Freeform 14">
              <a:extLst>
                <a:ext uri="{FF2B5EF4-FFF2-40B4-BE49-F238E27FC236}">
                  <a16:creationId xmlns:a16="http://schemas.microsoft.com/office/drawing/2014/main" id="{2846D7FA-E05C-448E-B156-F77C205A14B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1" name="Freeform 15">
              <a:extLst>
                <a:ext uri="{FF2B5EF4-FFF2-40B4-BE49-F238E27FC236}">
                  <a16:creationId xmlns:a16="http://schemas.microsoft.com/office/drawing/2014/main" id="{E269AD3A-E6B6-4322-A013-276CBC1B084D}"/>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2" name="Freeform 16">
              <a:extLst>
                <a:ext uri="{FF2B5EF4-FFF2-40B4-BE49-F238E27FC236}">
                  <a16:creationId xmlns:a16="http://schemas.microsoft.com/office/drawing/2014/main" id="{CEFB9F00-6239-4BF6-B439-D16231B240A9}"/>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3" name="Freeform 17">
              <a:extLst>
                <a:ext uri="{FF2B5EF4-FFF2-40B4-BE49-F238E27FC236}">
                  <a16:creationId xmlns:a16="http://schemas.microsoft.com/office/drawing/2014/main" id="{74D1DDDB-FC85-40C5-9225-06312C4515FA}"/>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4" name="Freeform 18">
              <a:extLst>
                <a:ext uri="{FF2B5EF4-FFF2-40B4-BE49-F238E27FC236}">
                  <a16:creationId xmlns:a16="http://schemas.microsoft.com/office/drawing/2014/main" id="{E9217709-40C1-4F4A-AB69-8A693608ABA3}"/>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5" name="Freeform 19">
              <a:extLst>
                <a:ext uri="{FF2B5EF4-FFF2-40B4-BE49-F238E27FC236}">
                  <a16:creationId xmlns:a16="http://schemas.microsoft.com/office/drawing/2014/main" id="{ACCD26D6-BC97-43F5-B803-5838985FCCEF}"/>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6" name="Freeform 20">
              <a:extLst>
                <a:ext uri="{FF2B5EF4-FFF2-40B4-BE49-F238E27FC236}">
                  <a16:creationId xmlns:a16="http://schemas.microsoft.com/office/drawing/2014/main" id="{8136022F-2988-42E2-90E1-617D189FF18C}"/>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7" name="Freeform 21">
              <a:extLst>
                <a:ext uri="{FF2B5EF4-FFF2-40B4-BE49-F238E27FC236}">
                  <a16:creationId xmlns:a16="http://schemas.microsoft.com/office/drawing/2014/main" id="{03859925-85FA-4D69-A0AB-6F827E3B5CB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8" name="Freeform 22">
              <a:extLst>
                <a:ext uri="{FF2B5EF4-FFF2-40B4-BE49-F238E27FC236}">
                  <a16:creationId xmlns:a16="http://schemas.microsoft.com/office/drawing/2014/main" id="{BAE65FC7-970A-4DCC-9FB4-CF0F7496A9E8}"/>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5" name="Group 119">
            <a:extLst>
              <a:ext uri="{FF2B5EF4-FFF2-40B4-BE49-F238E27FC236}">
                <a16:creationId xmlns:a16="http://schemas.microsoft.com/office/drawing/2014/main" id="{B64F33C7-E158-4057-87E7-6F42AA6D034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21" name="Freeform 27">
              <a:extLst>
                <a:ext uri="{FF2B5EF4-FFF2-40B4-BE49-F238E27FC236}">
                  <a16:creationId xmlns:a16="http://schemas.microsoft.com/office/drawing/2014/main" id="{26714E66-FCC0-42F6-B127-0F91203BC527}"/>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2" name="Freeform 28">
              <a:extLst>
                <a:ext uri="{FF2B5EF4-FFF2-40B4-BE49-F238E27FC236}">
                  <a16:creationId xmlns:a16="http://schemas.microsoft.com/office/drawing/2014/main" id="{7E0BD3C9-F0D9-4A53-87DF-71D17D328DA8}"/>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3" name="Freeform 29">
              <a:extLst>
                <a:ext uri="{FF2B5EF4-FFF2-40B4-BE49-F238E27FC236}">
                  <a16:creationId xmlns:a16="http://schemas.microsoft.com/office/drawing/2014/main" id="{DFA9FE4C-FCED-4A9A-9E43-358EB75011ED}"/>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4" name="Freeform 30">
              <a:extLst>
                <a:ext uri="{FF2B5EF4-FFF2-40B4-BE49-F238E27FC236}">
                  <a16:creationId xmlns:a16="http://schemas.microsoft.com/office/drawing/2014/main" id="{E5D5BB28-15EC-4D32-9C05-C2206AF9E28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5" name="Freeform 31">
              <a:extLst>
                <a:ext uri="{FF2B5EF4-FFF2-40B4-BE49-F238E27FC236}">
                  <a16:creationId xmlns:a16="http://schemas.microsoft.com/office/drawing/2014/main" id="{06210E9D-4080-4566-B32A-3A8BE356F899}"/>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6" name="Freeform 32">
              <a:extLst>
                <a:ext uri="{FF2B5EF4-FFF2-40B4-BE49-F238E27FC236}">
                  <a16:creationId xmlns:a16="http://schemas.microsoft.com/office/drawing/2014/main" id="{894D3505-0982-40B2-8131-1B6BFF2736C8}"/>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7" name="Freeform 33">
              <a:extLst>
                <a:ext uri="{FF2B5EF4-FFF2-40B4-BE49-F238E27FC236}">
                  <a16:creationId xmlns:a16="http://schemas.microsoft.com/office/drawing/2014/main" id="{11598CAB-0965-48D6-999C-91450C50DEB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8" name="Freeform 34">
              <a:extLst>
                <a:ext uri="{FF2B5EF4-FFF2-40B4-BE49-F238E27FC236}">
                  <a16:creationId xmlns:a16="http://schemas.microsoft.com/office/drawing/2014/main" id="{29E94126-468A-4060-BCBC-DC3806A46F9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9" name="Freeform 35">
              <a:extLst>
                <a:ext uri="{FF2B5EF4-FFF2-40B4-BE49-F238E27FC236}">
                  <a16:creationId xmlns:a16="http://schemas.microsoft.com/office/drawing/2014/main" id="{438F3422-C112-405B-B955-7B169072142D}"/>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30" name="Freeform 36">
              <a:extLst>
                <a:ext uri="{FF2B5EF4-FFF2-40B4-BE49-F238E27FC236}">
                  <a16:creationId xmlns:a16="http://schemas.microsoft.com/office/drawing/2014/main" id="{C99C65FC-23C1-4B1D-A385-29B46619D204}"/>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1" name="Freeform 37">
              <a:extLst>
                <a:ext uri="{FF2B5EF4-FFF2-40B4-BE49-F238E27FC236}">
                  <a16:creationId xmlns:a16="http://schemas.microsoft.com/office/drawing/2014/main" id="{53D192C3-5E79-4B85-98D0-8F6C681CDC17}"/>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2" name="Freeform 38">
              <a:extLst>
                <a:ext uri="{FF2B5EF4-FFF2-40B4-BE49-F238E27FC236}">
                  <a16:creationId xmlns:a16="http://schemas.microsoft.com/office/drawing/2014/main" id="{8709C0CF-D42A-4EE0-9C30-B0B72C69AD45}"/>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6" name="Rectangle 133">
            <a:extLst>
              <a:ext uri="{FF2B5EF4-FFF2-40B4-BE49-F238E27FC236}">
                <a16:creationId xmlns:a16="http://schemas.microsoft.com/office/drawing/2014/main" id="{B8FE8EF1-7AF2-4864-A8DE-7EE3481D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7" name="Freeform 6">
            <a:extLst>
              <a:ext uri="{FF2B5EF4-FFF2-40B4-BE49-F238E27FC236}">
                <a16:creationId xmlns:a16="http://schemas.microsoft.com/office/drawing/2014/main" id="{76CB6AE4-A444-41E5-A744-47F048A15E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58" name="Rectangle 137">
            <a:extLst>
              <a:ext uri="{FF2B5EF4-FFF2-40B4-BE49-F238E27FC236}">
                <a16:creationId xmlns:a16="http://schemas.microsoft.com/office/drawing/2014/main" id="{25F129D9-8F3D-4302-AB5D-DE987A6B12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Rectangle 139">
            <a:extLst>
              <a:ext uri="{FF2B5EF4-FFF2-40B4-BE49-F238E27FC236}">
                <a16:creationId xmlns:a16="http://schemas.microsoft.com/office/drawing/2014/main" id="{1F4A57F6-BEF1-4CA6-A0F1-3A01F6AB4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Imagen 3">
            <a:extLst>
              <a:ext uri="{FF2B5EF4-FFF2-40B4-BE49-F238E27FC236}">
                <a16:creationId xmlns:a16="http://schemas.microsoft.com/office/drawing/2014/main" id="{BDC745EF-53CE-4716-A25A-C0852F2C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732" y="9223"/>
            <a:ext cx="7525043" cy="6858000"/>
          </a:xfrm>
          <a:prstGeom prst="rect">
            <a:avLst/>
          </a:prstGeom>
        </p:spPr>
      </p:pic>
      <p:sp>
        <p:nvSpPr>
          <p:cNvPr id="160" name="Freeform 5">
            <a:extLst>
              <a:ext uri="{FF2B5EF4-FFF2-40B4-BE49-F238E27FC236}">
                <a16:creationId xmlns:a16="http://schemas.microsoft.com/office/drawing/2014/main" id="{E3336A73-1C9B-4BAA-A893-AD3C79E666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7B3C2324-B11B-4A04-82E8-2CD26BE2B5AC}"/>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rPr>
              <a:t>Azteca</a:t>
            </a:r>
          </a:p>
        </p:txBody>
      </p:sp>
    </p:spTree>
    <p:extLst>
      <p:ext uri="{BB962C8B-B14F-4D97-AF65-F5344CB8AC3E}">
        <p14:creationId xmlns:p14="http://schemas.microsoft.com/office/powerpoint/2010/main" val="3187468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E17F4-A119-4304-941A-0A1B32A5A0CA}"/>
              </a:ext>
            </a:extLst>
          </p:cNvPr>
          <p:cNvSpPr>
            <a:spLocks noGrp="1"/>
          </p:cNvSpPr>
          <p:nvPr>
            <p:ph type="title"/>
          </p:nvPr>
        </p:nvSpPr>
        <p:spPr/>
        <p:txBody>
          <a:bodyPr/>
          <a:lstStyle/>
          <a:p>
            <a:pPr algn="ctr"/>
            <a:r>
              <a:rPr lang="es-CL" dirty="0"/>
              <a:t>Territorio</a:t>
            </a:r>
          </a:p>
        </p:txBody>
      </p:sp>
      <p:sp>
        <p:nvSpPr>
          <p:cNvPr id="3" name="Marcador de contenido 2">
            <a:extLst>
              <a:ext uri="{FF2B5EF4-FFF2-40B4-BE49-F238E27FC236}">
                <a16:creationId xmlns:a16="http://schemas.microsoft.com/office/drawing/2014/main" id="{BC43FA40-F297-4C79-98CF-431F2CA452B9}"/>
              </a:ext>
            </a:extLst>
          </p:cNvPr>
          <p:cNvSpPr>
            <a:spLocks noGrp="1"/>
          </p:cNvSpPr>
          <p:nvPr>
            <p:ph sz="half" idx="1"/>
          </p:nvPr>
        </p:nvSpPr>
        <p:spPr/>
        <p:txBody>
          <a:bodyPr/>
          <a:lstStyle/>
          <a:p>
            <a:r>
              <a:rPr lang="es-CL" dirty="0"/>
              <a:t>Región mesoamericana.</a:t>
            </a:r>
          </a:p>
          <a:p>
            <a:r>
              <a:rPr lang="es-CL" dirty="0"/>
              <a:t>Compartida con mayas.</a:t>
            </a:r>
          </a:p>
        </p:txBody>
      </p:sp>
      <p:pic>
        <p:nvPicPr>
          <p:cNvPr id="6" name="Marcador de contenido 5">
            <a:extLst>
              <a:ext uri="{FF2B5EF4-FFF2-40B4-BE49-F238E27FC236}">
                <a16:creationId xmlns:a16="http://schemas.microsoft.com/office/drawing/2014/main" id="{D91E56B2-72AD-45F8-8C8A-AA9224A0BA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18270" y="3429000"/>
            <a:ext cx="6569612" cy="2338754"/>
          </a:xfrm>
        </p:spPr>
      </p:pic>
    </p:spTree>
    <p:extLst>
      <p:ext uri="{BB962C8B-B14F-4D97-AF65-F5344CB8AC3E}">
        <p14:creationId xmlns:p14="http://schemas.microsoft.com/office/powerpoint/2010/main" val="2485372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CEF2F-B59C-4F71-9F08-598DF3890DD3}"/>
              </a:ext>
            </a:extLst>
          </p:cNvPr>
          <p:cNvSpPr>
            <a:spLocks noGrp="1"/>
          </p:cNvSpPr>
          <p:nvPr>
            <p:ph type="title"/>
          </p:nvPr>
        </p:nvSpPr>
        <p:spPr/>
        <p:txBody>
          <a:bodyPr/>
          <a:lstStyle/>
          <a:p>
            <a:pPr algn="ctr"/>
            <a:r>
              <a:rPr lang="es-CL" dirty="0"/>
              <a:t>Origen</a:t>
            </a:r>
          </a:p>
        </p:txBody>
      </p:sp>
      <p:sp>
        <p:nvSpPr>
          <p:cNvPr id="3" name="Marcador de contenido 2">
            <a:extLst>
              <a:ext uri="{FF2B5EF4-FFF2-40B4-BE49-F238E27FC236}">
                <a16:creationId xmlns:a16="http://schemas.microsoft.com/office/drawing/2014/main" id="{EEA6EDFB-099F-4A23-88E3-9BED76AFF82F}"/>
              </a:ext>
            </a:extLst>
          </p:cNvPr>
          <p:cNvSpPr>
            <a:spLocks noGrp="1"/>
          </p:cNvSpPr>
          <p:nvPr>
            <p:ph sz="half" idx="1"/>
          </p:nvPr>
        </p:nvSpPr>
        <p:spPr/>
        <p:txBody>
          <a:bodyPr/>
          <a:lstStyle/>
          <a:p>
            <a:r>
              <a:rPr lang="es-CL" dirty="0"/>
              <a:t>1168.</a:t>
            </a:r>
          </a:p>
          <a:p>
            <a:r>
              <a:rPr lang="es-CL" dirty="0"/>
              <a:t>Tribu recolectora y cazadora.</a:t>
            </a:r>
          </a:p>
          <a:p>
            <a:r>
              <a:rPr lang="es-CL" dirty="0"/>
              <a:t>Leyenda tránsito de 100 años:</a:t>
            </a:r>
          </a:p>
          <a:p>
            <a:pPr>
              <a:buFont typeface="+mj-lt"/>
              <a:buAutoNum type="arabicPeriod"/>
            </a:pPr>
            <a:r>
              <a:rPr lang="es-CL" dirty="0"/>
              <a:t>Tierras de Aztlán.</a:t>
            </a:r>
          </a:p>
          <a:p>
            <a:pPr>
              <a:buFont typeface="+mj-lt"/>
              <a:buAutoNum type="arabicPeriod"/>
            </a:pPr>
            <a:r>
              <a:rPr lang="es-CL" dirty="0"/>
              <a:t>Lago Texcoco.</a:t>
            </a:r>
          </a:p>
        </p:txBody>
      </p:sp>
      <p:pic>
        <p:nvPicPr>
          <p:cNvPr id="6" name="Marcador de contenido 5">
            <a:extLst>
              <a:ext uri="{FF2B5EF4-FFF2-40B4-BE49-F238E27FC236}">
                <a16:creationId xmlns:a16="http://schemas.microsoft.com/office/drawing/2014/main" id="{CDCE3A51-E657-43A5-A91F-16F7031082D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174"/>
          <a:stretch/>
        </p:blipFill>
        <p:spPr>
          <a:xfrm>
            <a:off x="7526215" y="1905000"/>
            <a:ext cx="3362179" cy="3998913"/>
          </a:xfrm>
        </p:spPr>
      </p:pic>
    </p:spTree>
    <p:extLst>
      <p:ext uri="{BB962C8B-B14F-4D97-AF65-F5344CB8AC3E}">
        <p14:creationId xmlns:p14="http://schemas.microsoft.com/office/powerpoint/2010/main" val="5130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CEF2F-B59C-4F71-9F08-598DF3890DD3}"/>
              </a:ext>
            </a:extLst>
          </p:cNvPr>
          <p:cNvSpPr>
            <a:spLocks noGrp="1"/>
          </p:cNvSpPr>
          <p:nvPr>
            <p:ph type="title"/>
          </p:nvPr>
        </p:nvSpPr>
        <p:spPr/>
        <p:txBody>
          <a:bodyPr/>
          <a:lstStyle/>
          <a:p>
            <a:pPr algn="ctr"/>
            <a:r>
              <a:rPr lang="es-CL" dirty="0"/>
              <a:t>Expansión</a:t>
            </a:r>
          </a:p>
        </p:txBody>
      </p:sp>
      <p:sp>
        <p:nvSpPr>
          <p:cNvPr id="3" name="Marcador de contenido 2">
            <a:extLst>
              <a:ext uri="{FF2B5EF4-FFF2-40B4-BE49-F238E27FC236}">
                <a16:creationId xmlns:a16="http://schemas.microsoft.com/office/drawing/2014/main" id="{EEA6EDFB-099F-4A23-88E3-9BED76AFF82F}"/>
              </a:ext>
            </a:extLst>
          </p:cNvPr>
          <p:cNvSpPr>
            <a:spLocks noGrp="1"/>
          </p:cNvSpPr>
          <p:nvPr>
            <p:ph sz="half" idx="1"/>
          </p:nvPr>
        </p:nvSpPr>
        <p:spPr/>
        <p:txBody>
          <a:bodyPr/>
          <a:lstStyle/>
          <a:p>
            <a:r>
              <a:rPr lang="es-CL" dirty="0"/>
              <a:t>Auge por:</a:t>
            </a:r>
          </a:p>
          <a:p>
            <a:r>
              <a:rPr lang="es-CL" dirty="0"/>
              <a:t>Contacto con toltecas.</a:t>
            </a:r>
          </a:p>
          <a:p>
            <a:r>
              <a:rPr lang="es-CL" dirty="0"/>
              <a:t>Fundación de Tenochtitlán 1325.</a:t>
            </a:r>
          </a:p>
          <a:p>
            <a:r>
              <a:rPr lang="es-CL" dirty="0"/>
              <a:t>Triple alianza:</a:t>
            </a:r>
          </a:p>
          <a:p>
            <a:pPr>
              <a:buFont typeface="+mj-lt"/>
              <a:buAutoNum type="arabicPeriod"/>
            </a:pPr>
            <a:r>
              <a:rPr lang="es-CL" dirty="0"/>
              <a:t>Tenochtitlán.</a:t>
            </a:r>
          </a:p>
          <a:p>
            <a:pPr>
              <a:buFont typeface="+mj-lt"/>
              <a:buAutoNum type="arabicPeriod"/>
            </a:pPr>
            <a:r>
              <a:rPr lang="es-CL" dirty="0"/>
              <a:t>Texcoco.</a:t>
            </a:r>
          </a:p>
          <a:p>
            <a:pPr>
              <a:buFont typeface="+mj-lt"/>
              <a:buAutoNum type="arabicPeriod"/>
            </a:pPr>
            <a:r>
              <a:rPr lang="es-CL" dirty="0"/>
              <a:t>Tlacopán.</a:t>
            </a:r>
          </a:p>
        </p:txBody>
      </p:sp>
      <p:pic>
        <p:nvPicPr>
          <p:cNvPr id="6" name="Marcador de contenido 5">
            <a:extLst>
              <a:ext uri="{FF2B5EF4-FFF2-40B4-BE49-F238E27FC236}">
                <a16:creationId xmlns:a16="http://schemas.microsoft.com/office/drawing/2014/main" id="{8239C62B-E8F2-4654-9E0A-1334AE146F9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3075" y="1905000"/>
            <a:ext cx="4601535" cy="3777622"/>
          </a:xfrm>
        </p:spPr>
      </p:pic>
    </p:spTree>
    <p:extLst>
      <p:ext uri="{BB962C8B-B14F-4D97-AF65-F5344CB8AC3E}">
        <p14:creationId xmlns:p14="http://schemas.microsoft.com/office/powerpoint/2010/main" val="2166654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CEF2F-B59C-4F71-9F08-598DF3890DD3}"/>
              </a:ext>
            </a:extLst>
          </p:cNvPr>
          <p:cNvSpPr>
            <a:spLocks noGrp="1"/>
          </p:cNvSpPr>
          <p:nvPr>
            <p:ph type="title"/>
          </p:nvPr>
        </p:nvSpPr>
        <p:spPr/>
        <p:txBody>
          <a:bodyPr/>
          <a:lstStyle/>
          <a:p>
            <a:pPr algn="ctr"/>
            <a:r>
              <a:rPr lang="es-CL" dirty="0"/>
              <a:t>“Maquina de guerra imperialista”</a:t>
            </a:r>
          </a:p>
        </p:txBody>
      </p:sp>
      <p:sp>
        <p:nvSpPr>
          <p:cNvPr id="3" name="Marcador de contenido 2">
            <a:extLst>
              <a:ext uri="{FF2B5EF4-FFF2-40B4-BE49-F238E27FC236}">
                <a16:creationId xmlns:a16="http://schemas.microsoft.com/office/drawing/2014/main" id="{EEA6EDFB-099F-4A23-88E3-9BED76AFF82F}"/>
              </a:ext>
            </a:extLst>
          </p:cNvPr>
          <p:cNvSpPr>
            <a:spLocks noGrp="1"/>
          </p:cNvSpPr>
          <p:nvPr>
            <p:ph sz="half" idx="1"/>
          </p:nvPr>
        </p:nvSpPr>
        <p:spPr/>
        <p:txBody>
          <a:bodyPr/>
          <a:lstStyle/>
          <a:p>
            <a:pPr>
              <a:buFont typeface="+mj-lt"/>
              <a:buAutoNum type="arabicPeriod"/>
            </a:pPr>
            <a:r>
              <a:rPr lang="es-CL" dirty="0"/>
              <a:t>Sentido de compromiso.</a:t>
            </a:r>
          </a:p>
          <a:p>
            <a:pPr>
              <a:buFont typeface="+mj-lt"/>
              <a:buAutoNum type="arabicPeriod"/>
            </a:pPr>
            <a:r>
              <a:rPr lang="es-CL" dirty="0"/>
              <a:t>Cada función azteca indispensable.</a:t>
            </a:r>
          </a:p>
          <a:p>
            <a:pPr>
              <a:buFont typeface="+mj-lt"/>
              <a:buAutoNum type="arabicPeriod"/>
            </a:pPr>
            <a:r>
              <a:rPr lang="es-CL" dirty="0"/>
              <a:t>Sacrificio humano.</a:t>
            </a:r>
          </a:p>
        </p:txBody>
      </p:sp>
      <p:pic>
        <p:nvPicPr>
          <p:cNvPr id="6" name="Marcador de contenido 5">
            <a:extLst>
              <a:ext uri="{FF2B5EF4-FFF2-40B4-BE49-F238E27FC236}">
                <a16:creationId xmlns:a16="http://schemas.microsoft.com/office/drawing/2014/main" id="{B07D1E07-A392-467F-BCFE-BEAF25E3B5A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3076" y="1905000"/>
            <a:ext cx="4601537" cy="3777622"/>
          </a:xfrm>
        </p:spPr>
      </p:pic>
    </p:spTree>
    <p:extLst>
      <p:ext uri="{BB962C8B-B14F-4D97-AF65-F5344CB8AC3E}">
        <p14:creationId xmlns:p14="http://schemas.microsoft.com/office/powerpoint/2010/main" val="3770992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E77022-12B7-4E2C-85E0-C6D6175589D0}"/>
              </a:ext>
            </a:extLst>
          </p:cNvPr>
          <p:cNvSpPr>
            <a:spLocks noGrp="1"/>
          </p:cNvSpPr>
          <p:nvPr>
            <p:ph type="title"/>
          </p:nvPr>
        </p:nvSpPr>
        <p:spPr/>
        <p:txBody>
          <a:bodyPr/>
          <a:lstStyle/>
          <a:p>
            <a:pPr algn="ctr"/>
            <a:r>
              <a:rPr lang="es-CL" dirty="0"/>
              <a:t>Guerras floridas</a:t>
            </a:r>
          </a:p>
        </p:txBody>
      </p:sp>
      <p:sp>
        <p:nvSpPr>
          <p:cNvPr id="3" name="Marcador de contenido 2">
            <a:extLst>
              <a:ext uri="{FF2B5EF4-FFF2-40B4-BE49-F238E27FC236}">
                <a16:creationId xmlns:a16="http://schemas.microsoft.com/office/drawing/2014/main" id="{8741AF7B-6366-4266-81BE-D4D2163C9742}"/>
              </a:ext>
            </a:extLst>
          </p:cNvPr>
          <p:cNvSpPr>
            <a:spLocks noGrp="1"/>
          </p:cNvSpPr>
          <p:nvPr>
            <p:ph sz="half" idx="1"/>
          </p:nvPr>
        </p:nvSpPr>
        <p:spPr/>
        <p:txBody>
          <a:bodyPr>
            <a:normAutofit/>
          </a:bodyPr>
          <a:lstStyle/>
          <a:p>
            <a:pPr algn="just"/>
            <a:r>
              <a:rPr lang="es-CL" dirty="0"/>
              <a:t>Problemas relacionado a falta de sacrificios.</a:t>
            </a:r>
          </a:p>
          <a:p>
            <a:pPr algn="just"/>
            <a:r>
              <a:rPr lang="es-CL" dirty="0"/>
              <a:t>Acuerdo de guerras donde los prisioneros de campo son sacrificados.</a:t>
            </a:r>
          </a:p>
        </p:txBody>
      </p:sp>
      <p:pic>
        <p:nvPicPr>
          <p:cNvPr id="6" name="Marcador de contenido 5">
            <a:extLst>
              <a:ext uri="{FF2B5EF4-FFF2-40B4-BE49-F238E27FC236}">
                <a16:creationId xmlns:a16="http://schemas.microsoft.com/office/drawing/2014/main" id="{9C0D6328-0E9E-4F62-866F-3567D8BA61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1375" y="1905000"/>
            <a:ext cx="4313238" cy="4006221"/>
          </a:xfrm>
        </p:spPr>
      </p:pic>
    </p:spTree>
    <p:extLst>
      <p:ext uri="{BB962C8B-B14F-4D97-AF65-F5344CB8AC3E}">
        <p14:creationId xmlns:p14="http://schemas.microsoft.com/office/powerpoint/2010/main" val="3640368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936D2D-6065-40BC-83DE-611AAA48EC46}"/>
              </a:ext>
            </a:extLst>
          </p:cNvPr>
          <p:cNvSpPr>
            <a:spLocks noGrp="1"/>
          </p:cNvSpPr>
          <p:nvPr>
            <p:ph type="title"/>
          </p:nvPr>
        </p:nvSpPr>
        <p:spPr/>
        <p:txBody>
          <a:bodyPr/>
          <a:lstStyle/>
          <a:p>
            <a:pPr algn="ctr"/>
            <a:r>
              <a:rPr lang="es-CL" dirty="0"/>
              <a:t>Legado</a:t>
            </a:r>
          </a:p>
        </p:txBody>
      </p:sp>
      <p:sp>
        <p:nvSpPr>
          <p:cNvPr id="3" name="Marcador de contenido 2">
            <a:extLst>
              <a:ext uri="{FF2B5EF4-FFF2-40B4-BE49-F238E27FC236}">
                <a16:creationId xmlns:a16="http://schemas.microsoft.com/office/drawing/2014/main" id="{787D3FEB-1E44-44C4-A6BD-CA13B5AFEDC0}"/>
              </a:ext>
            </a:extLst>
          </p:cNvPr>
          <p:cNvSpPr>
            <a:spLocks noGrp="1"/>
          </p:cNvSpPr>
          <p:nvPr>
            <p:ph sz="half" idx="1"/>
          </p:nvPr>
        </p:nvSpPr>
        <p:spPr/>
        <p:txBody>
          <a:bodyPr/>
          <a:lstStyle/>
          <a:p>
            <a:r>
              <a:rPr lang="es-CL" dirty="0"/>
              <a:t>Agricultura:</a:t>
            </a:r>
          </a:p>
          <a:p>
            <a:pPr>
              <a:buFont typeface="+mj-lt"/>
              <a:buAutoNum type="arabicPeriod"/>
            </a:pPr>
            <a:r>
              <a:rPr lang="es-CL" dirty="0"/>
              <a:t>Chinampa.</a:t>
            </a:r>
          </a:p>
          <a:p>
            <a:pPr>
              <a:buFont typeface="+mj-lt"/>
              <a:buAutoNum type="arabicPeriod"/>
            </a:pPr>
            <a:r>
              <a:rPr lang="es-CL" dirty="0"/>
              <a:t>Maíz.</a:t>
            </a:r>
          </a:p>
        </p:txBody>
      </p:sp>
      <p:pic>
        <p:nvPicPr>
          <p:cNvPr id="6" name="Marcador de contenido 5">
            <a:extLst>
              <a:ext uri="{FF2B5EF4-FFF2-40B4-BE49-F238E27FC236}">
                <a16:creationId xmlns:a16="http://schemas.microsoft.com/office/drawing/2014/main" id="{4843335A-DAD5-4DA9-A49E-581C80EAD27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48767" y="1482609"/>
            <a:ext cx="4313238" cy="2301600"/>
          </a:xfrm>
        </p:spPr>
      </p:pic>
      <p:pic>
        <p:nvPicPr>
          <p:cNvPr id="7" name="Marcador de contenido 5" descr="Imagen que contiene comida, maíz, mesa, cesta&#10;&#10;Descripción generada con confianza alta">
            <a:extLst>
              <a:ext uri="{FF2B5EF4-FFF2-40B4-BE49-F238E27FC236}">
                <a16:creationId xmlns:a16="http://schemas.microsoft.com/office/drawing/2014/main" id="{51798965-ADDF-40C6-851D-B3FC1BBD44D2}"/>
              </a:ext>
            </a:extLst>
          </p:cNvPr>
          <p:cNvPicPr>
            <a:picLocks noChangeAspect="1"/>
          </p:cNvPicPr>
          <p:nvPr/>
        </p:nvPicPr>
        <p:blipFill rotWithShape="1">
          <a:blip r:embed="rId3">
            <a:extLst>
              <a:ext uri="{28A0092B-C50C-407E-A947-70E740481C1C}">
                <a14:useLocalDpi xmlns:a14="http://schemas.microsoft.com/office/drawing/2010/main" val="0"/>
              </a:ext>
            </a:extLst>
          </a:blip>
          <a:srcRect l="30223" r="25137"/>
          <a:stretch/>
        </p:blipFill>
        <p:spPr>
          <a:xfrm>
            <a:off x="2392916" y="3784208"/>
            <a:ext cx="4655850" cy="2449681"/>
          </a:xfrm>
          <a:prstGeom prst="rect">
            <a:avLst/>
          </a:prstGeom>
        </p:spPr>
      </p:pic>
      <p:pic>
        <p:nvPicPr>
          <p:cNvPr id="8" name="Imagen 7" descr="Imagen que contiene texto, libro&#10;&#10;Descripción generada con confianza muy alta">
            <a:extLst>
              <a:ext uri="{FF2B5EF4-FFF2-40B4-BE49-F238E27FC236}">
                <a16:creationId xmlns:a16="http://schemas.microsoft.com/office/drawing/2014/main" id="{6C631E36-A2DD-440B-8DE0-FBAF56CD8B8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48766" y="3784208"/>
            <a:ext cx="4313237" cy="2449681"/>
          </a:xfrm>
          <a:prstGeom prst="rect">
            <a:avLst/>
          </a:prstGeom>
        </p:spPr>
      </p:pic>
    </p:spTree>
    <p:extLst>
      <p:ext uri="{BB962C8B-B14F-4D97-AF65-F5344CB8AC3E}">
        <p14:creationId xmlns:p14="http://schemas.microsoft.com/office/powerpoint/2010/main" val="2320925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70173" y="624110"/>
            <a:ext cx="7284749" cy="1280890"/>
          </a:xfrm>
        </p:spPr>
        <p:txBody>
          <a:bodyPr>
            <a:normAutofit/>
          </a:bodyPr>
          <a:lstStyle/>
          <a:p>
            <a:pPr algn="ctr"/>
            <a:r>
              <a:rPr lang="es-CL" dirty="0"/>
              <a:t>RESUMEN CLASE ANTERIOR</a:t>
            </a:r>
          </a:p>
        </p:txBody>
      </p:sp>
      <p:graphicFrame>
        <p:nvGraphicFramePr>
          <p:cNvPr id="44" name="2 Marcador de contenido"/>
          <p:cNvGraphicFramePr>
            <a:graphicFrameLocks noGrp="1"/>
          </p:cNvGraphicFramePr>
          <p:nvPr>
            <p:ph idx="1"/>
            <p:extLst>
              <p:ext uri="{D42A27DB-BD31-4B8C-83A1-F6EECF244321}">
                <p14:modId xmlns:p14="http://schemas.microsoft.com/office/powerpoint/2010/main" val="4203739590"/>
              </p:ext>
            </p:extLst>
          </p:nvPr>
        </p:nvGraphicFramePr>
        <p:xfrm>
          <a:off x="2870173" y="2222984"/>
          <a:ext cx="6740553"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7694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CEF2F-B59C-4F71-9F08-598DF3890DD3}"/>
              </a:ext>
            </a:extLst>
          </p:cNvPr>
          <p:cNvSpPr>
            <a:spLocks noGrp="1"/>
          </p:cNvSpPr>
          <p:nvPr>
            <p:ph type="title"/>
          </p:nvPr>
        </p:nvSpPr>
        <p:spPr/>
        <p:txBody>
          <a:bodyPr/>
          <a:lstStyle/>
          <a:p>
            <a:pPr algn="ctr"/>
            <a:r>
              <a:rPr lang="es-CL" dirty="0"/>
              <a:t>Final de la civilización</a:t>
            </a:r>
          </a:p>
        </p:txBody>
      </p:sp>
      <p:sp>
        <p:nvSpPr>
          <p:cNvPr id="3" name="Marcador de contenido 2">
            <a:extLst>
              <a:ext uri="{FF2B5EF4-FFF2-40B4-BE49-F238E27FC236}">
                <a16:creationId xmlns:a16="http://schemas.microsoft.com/office/drawing/2014/main" id="{EEA6EDFB-099F-4A23-88E3-9BED76AFF82F}"/>
              </a:ext>
            </a:extLst>
          </p:cNvPr>
          <p:cNvSpPr>
            <a:spLocks noGrp="1"/>
          </p:cNvSpPr>
          <p:nvPr>
            <p:ph sz="half" idx="1"/>
          </p:nvPr>
        </p:nvSpPr>
        <p:spPr/>
        <p:txBody>
          <a:bodyPr/>
          <a:lstStyle/>
          <a:p>
            <a:r>
              <a:rPr lang="es-CL" dirty="0"/>
              <a:t>Interrupción:</a:t>
            </a:r>
          </a:p>
          <a:p>
            <a:r>
              <a:rPr lang="es-CL" dirty="0"/>
              <a:t>Contacto español 1519 comandado por:</a:t>
            </a:r>
          </a:p>
          <a:p>
            <a:pPr lvl="1"/>
            <a:r>
              <a:rPr lang="es-CL" dirty="0"/>
              <a:t>Hernán Cortés.</a:t>
            </a:r>
          </a:p>
        </p:txBody>
      </p:sp>
      <p:pic>
        <p:nvPicPr>
          <p:cNvPr id="6" name="Marcador de contenido 5">
            <a:extLst>
              <a:ext uri="{FF2B5EF4-FFF2-40B4-BE49-F238E27FC236}">
                <a16:creationId xmlns:a16="http://schemas.microsoft.com/office/drawing/2014/main" id="{3803F097-56BD-4B24-9230-1ECF8A160A2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95148" y="3531416"/>
            <a:ext cx="6907237" cy="2408519"/>
          </a:xfrm>
        </p:spPr>
      </p:pic>
    </p:spTree>
    <p:extLst>
      <p:ext uri="{BB962C8B-B14F-4D97-AF65-F5344CB8AC3E}">
        <p14:creationId xmlns:p14="http://schemas.microsoft.com/office/powerpoint/2010/main" val="1208551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10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154" name="Group 105">
            <a:extLst>
              <a:ext uri="{FF2B5EF4-FFF2-40B4-BE49-F238E27FC236}">
                <a16:creationId xmlns:a16="http://schemas.microsoft.com/office/drawing/2014/main" id="{7B7EFD05-5F12-420E-8AEF-74D5EF9D58B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7" name="Freeform 11">
              <a:extLst>
                <a:ext uri="{FF2B5EF4-FFF2-40B4-BE49-F238E27FC236}">
                  <a16:creationId xmlns:a16="http://schemas.microsoft.com/office/drawing/2014/main" id="{6B6786B7-9BA0-488B-8C6B-1C5BB4E2A5A4}"/>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8" name="Freeform 12">
              <a:extLst>
                <a:ext uri="{FF2B5EF4-FFF2-40B4-BE49-F238E27FC236}">
                  <a16:creationId xmlns:a16="http://schemas.microsoft.com/office/drawing/2014/main" id="{ACF6C842-D596-43D3-B584-5672E0D33134}"/>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9" name="Freeform 13">
              <a:extLst>
                <a:ext uri="{FF2B5EF4-FFF2-40B4-BE49-F238E27FC236}">
                  <a16:creationId xmlns:a16="http://schemas.microsoft.com/office/drawing/2014/main" id="{6DF84F3E-35FA-497B-B6FA-F453E82F325D}"/>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0" name="Freeform 14">
              <a:extLst>
                <a:ext uri="{FF2B5EF4-FFF2-40B4-BE49-F238E27FC236}">
                  <a16:creationId xmlns:a16="http://schemas.microsoft.com/office/drawing/2014/main" id="{2846D7FA-E05C-448E-B156-F77C205A14B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1" name="Freeform 15">
              <a:extLst>
                <a:ext uri="{FF2B5EF4-FFF2-40B4-BE49-F238E27FC236}">
                  <a16:creationId xmlns:a16="http://schemas.microsoft.com/office/drawing/2014/main" id="{E269AD3A-E6B6-4322-A013-276CBC1B084D}"/>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2" name="Freeform 16">
              <a:extLst>
                <a:ext uri="{FF2B5EF4-FFF2-40B4-BE49-F238E27FC236}">
                  <a16:creationId xmlns:a16="http://schemas.microsoft.com/office/drawing/2014/main" id="{CEFB9F00-6239-4BF6-B439-D16231B240A9}"/>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3" name="Freeform 17">
              <a:extLst>
                <a:ext uri="{FF2B5EF4-FFF2-40B4-BE49-F238E27FC236}">
                  <a16:creationId xmlns:a16="http://schemas.microsoft.com/office/drawing/2014/main" id="{74D1DDDB-FC85-40C5-9225-06312C4515FA}"/>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4" name="Freeform 18">
              <a:extLst>
                <a:ext uri="{FF2B5EF4-FFF2-40B4-BE49-F238E27FC236}">
                  <a16:creationId xmlns:a16="http://schemas.microsoft.com/office/drawing/2014/main" id="{E9217709-40C1-4F4A-AB69-8A693608ABA3}"/>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5" name="Freeform 19">
              <a:extLst>
                <a:ext uri="{FF2B5EF4-FFF2-40B4-BE49-F238E27FC236}">
                  <a16:creationId xmlns:a16="http://schemas.microsoft.com/office/drawing/2014/main" id="{ACCD26D6-BC97-43F5-B803-5838985FCCEF}"/>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6" name="Freeform 20">
              <a:extLst>
                <a:ext uri="{FF2B5EF4-FFF2-40B4-BE49-F238E27FC236}">
                  <a16:creationId xmlns:a16="http://schemas.microsoft.com/office/drawing/2014/main" id="{8136022F-2988-42E2-90E1-617D189FF18C}"/>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7" name="Freeform 21">
              <a:extLst>
                <a:ext uri="{FF2B5EF4-FFF2-40B4-BE49-F238E27FC236}">
                  <a16:creationId xmlns:a16="http://schemas.microsoft.com/office/drawing/2014/main" id="{03859925-85FA-4D69-A0AB-6F827E3B5CB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8" name="Freeform 22">
              <a:extLst>
                <a:ext uri="{FF2B5EF4-FFF2-40B4-BE49-F238E27FC236}">
                  <a16:creationId xmlns:a16="http://schemas.microsoft.com/office/drawing/2014/main" id="{BAE65FC7-970A-4DCC-9FB4-CF0F7496A9E8}"/>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5" name="Group 119">
            <a:extLst>
              <a:ext uri="{FF2B5EF4-FFF2-40B4-BE49-F238E27FC236}">
                <a16:creationId xmlns:a16="http://schemas.microsoft.com/office/drawing/2014/main" id="{B64F33C7-E158-4057-87E7-6F42AA6D034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21" name="Freeform 27">
              <a:extLst>
                <a:ext uri="{FF2B5EF4-FFF2-40B4-BE49-F238E27FC236}">
                  <a16:creationId xmlns:a16="http://schemas.microsoft.com/office/drawing/2014/main" id="{26714E66-FCC0-42F6-B127-0F91203BC527}"/>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2" name="Freeform 28">
              <a:extLst>
                <a:ext uri="{FF2B5EF4-FFF2-40B4-BE49-F238E27FC236}">
                  <a16:creationId xmlns:a16="http://schemas.microsoft.com/office/drawing/2014/main" id="{7E0BD3C9-F0D9-4A53-87DF-71D17D328DA8}"/>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3" name="Freeform 29">
              <a:extLst>
                <a:ext uri="{FF2B5EF4-FFF2-40B4-BE49-F238E27FC236}">
                  <a16:creationId xmlns:a16="http://schemas.microsoft.com/office/drawing/2014/main" id="{DFA9FE4C-FCED-4A9A-9E43-358EB75011ED}"/>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4" name="Freeform 30">
              <a:extLst>
                <a:ext uri="{FF2B5EF4-FFF2-40B4-BE49-F238E27FC236}">
                  <a16:creationId xmlns:a16="http://schemas.microsoft.com/office/drawing/2014/main" id="{E5D5BB28-15EC-4D32-9C05-C2206AF9E28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5" name="Freeform 31">
              <a:extLst>
                <a:ext uri="{FF2B5EF4-FFF2-40B4-BE49-F238E27FC236}">
                  <a16:creationId xmlns:a16="http://schemas.microsoft.com/office/drawing/2014/main" id="{06210E9D-4080-4566-B32A-3A8BE356F899}"/>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6" name="Freeform 32">
              <a:extLst>
                <a:ext uri="{FF2B5EF4-FFF2-40B4-BE49-F238E27FC236}">
                  <a16:creationId xmlns:a16="http://schemas.microsoft.com/office/drawing/2014/main" id="{894D3505-0982-40B2-8131-1B6BFF2736C8}"/>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7" name="Freeform 33">
              <a:extLst>
                <a:ext uri="{FF2B5EF4-FFF2-40B4-BE49-F238E27FC236}">
                  <a16:creationId xmlns:a16="http://schemas.microsoft.com/office/drawing/2014/main" id="{11598CAB-0965-48D6-999C-91450C50DEB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8" name="Freeform 34">
              <a:extLst>
                <a:ext uri="{FF2B5EF4-FFF2-40B4-BE49-F238E27FC236}">
                  <a16:creationId xmlns:a16="http://schemas.microsoft.com/office/drawing/2014/main" id="{29E94126-468A-4060-BCBC-DC3806A46F9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9" name="Freeform 35">
              <a:extLst>
                <a:ext uri="{FF2B5EF4-FFF2-40B4-BE49-F238E27FC236}">
                  <a16:creationId xmlns:a16="http://schemas.microsoft.com/office/drawing/2014/main" id="{438F3422-C112-405B-B955-7B169072142D}"/>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30" name="Freeform 36">
              <a:extLst>
                <a:ext uri="{FF2B5EF4-FFF2-40B4-BE49-F238E27FC236}">
                  <a16:creationId xmlns:a16="http://schemas.microsoft.com/office/drawing/2014/main" id="{C99C65FC-23C1-4B1D-A385-29B46619D204}"/>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1" name="Freeform 37">
              <a:extLst>
                <a:ext uri="{FF2B5EF4-FFF2-40B4-BE49-F238E27FC236}">
                  <a16:creationId xmlns:a16="http://schemas.microsoft.com/office/drawing/2014/main" id="{53D192C3-5E79-4B85-98D0-8F6C681CDC17}"/>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2" name="Freeform 38">
              <a:extLst>
                <a:ext uri="{FF2B5EF4-FFF2-40B4-BE49-F238E27FC236}">
                  <a16:creationId xmlns:a16="http://schemas.microsoft.com/office/drawing/2014/main" id="{8709C0CF-D42A-4EE0-9C30-B0B72C69AD45}"/>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6" name="Rectangle 133">
            <a:extLst>
              <a:ext uri="{FF2B5EF4-FFF2-40B4-BE49-F238E27FC236}">
                <a16:creationId xmlns:a16="http://schemas.microsoft.com/office/drawing/2014/main" id="{B8FE8EF1-7AF2-4864-A8DE-7EE3481D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7" name="Freeform 6">
            <a:extLst>
              <a:ext uri="{FF2B5EF4-FFF2-40B4-BE49-F238E27FC236}">
                <a16:creationId xmlns:a16="http://schemas.microsoft.com/office/drawing/2014/main" id="{76CB6AE4-A444-41E5-A744-47F048A15E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58" name="Rectangle 137">
            <a:extLst>
              <a:ext uri="{FF2B5EF4-FFF2-40B4-BE49-F238E27FC236}">
                <a16:creationId xmlns:a16="http://schemas.microsoft.com/office/drawing/2014/main" id="{25F129D9-8F3D-4302-AB5D-DE987A6B12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Rectangle 139">
            <a:extLst>
              <a:ext uri="{FF2B5EF4-FFF2-40B4-BE49-F238E27FC236}">
                <a16:creationId xmlns:a16="http://schemas.microsoft.com/office/drawing/2014/main" id="{1F4A57F6-BEF1-4CA6-A0F1-3A01F6AB4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Imagen 3">
            <a:extLst>
              <a:ext uri="{FF2B5EF4-FFF2-40B4-BE49-F238E27FC236}">
                <a16:creationId xmlns:a16="http://schemas.microsoft.com/office/drawing/2014/main" id="{6230F439-032E-414C-9712-5531E4B9F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733" y="-9225"/>
            <a:ext cx="7525043" cy="6858000"/>
          </a:xfrm>
          <a:prstGeom prst="rect">
            <a:avLst/>
          </a:prstGeom>
        </p:spPr>
      </p:pic>
      <p:sp>
        <p:nvSpPr>
          <p:cNvPr id="160" name="Freeform 5">
            <a:extLst>
              <a:ext uri="{FF2B5EF4-FFF2-40B4-BE49-F238E27FC236}">
                <a16:creationId xmlns:a16="http://schemas.microsoft.com/office/drawing/2014/main" id="{E3336A73-1C9B-4BAA-A893-AD3C79E666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7B3C2324-B11B-4A04-82E8-2CD26BE2B5AC}"/>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rPr>
              <a:t>Inca</a:t>
            </a:r>
          </a:p>
        </p:txBody>
      </p:sp>
    </p:spTree>
    <p:extLst>
      <p:ext uri="{BB962C8B-B14F-4D97-AF65-F5344CB8AC3E}">
        <p14:creationId xmlns:p14="http://schemas.microsoft.com/office/powerpoint/2010/main" val="9950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F6B9C-90E8-47BE-93F3-5596BBD969B3}"/>
              </a:ext>
            </a:extLst>
          </p:cNvPr>
          <p:cNvSpPr>
            <a:spLocks noGrp="1"/>
          </p:cNvSpPr>
          <p:nvPr>
            <p:ph type="title"/>
          </p:nvPr>
        </p:nvSpPr>
        <p:spPr/>
        <p:txBody>
          <a:bodyPr/>
          <a:lstStyle/>
          <a:p>
            <a:pPr algn="ctr"/>
            <a:r>
              <a:rPr lang="es-CL" dirty="0"/>
              <a:t>Territorio</a:t>
            </a:r>
          </a:p>
        </p:txBody>
      </p:sp>
      <p:sp>
        <p:nvSpPr>
          <p:cNvPr id="3" name="Marcador de contenido 2">
            <a:extLst>
              <a:ext uri="{FF2B5EF4-FFF2-40B4-BE49-F238E27FC236}">
                <a16:creationId xmlns:a16="http://schemas.microsoft.com/office/drawing/2014/main" id="{690FB527-B8DC-4151-AD3E-62610496E241}"/>
              </a:ext>
            </a:extLst>
          </p:cNvPr>
          <p:cNvSpPr>
            <a:spLocks noGrp="1"/>
          </p:cNvSpPr>
          <p:nvPr>
            <p:ph sz="half" idx="1"/>
          </p:nvPr>
        </p:nvSpPr>
        <p:spPr/>
        <p:txBody>
          <a:bodyPr/>
          <a:lstStyle/>
          <a:p>
            <a:r>
              <a:rPr lang="es-CL" dirty="0"/>
              <a:t>Desde:</a:t>
            </a:r>
          </a:p>
          <a:p>
            <a:pPr lvl="1"/>
            <a:r>
              <a:rPr lang="es-CL" dirty="0"/>
              <a:t>Sur de Colombia.</a:t>
            </a:r>
          </a:p>
          <a:p>
            <a:r>
              <a:rPr lang="es-CL" dirty="0"/>
              <a:t>Hasta:</a:t>
            </a:r>
          </a:p>
          <a:p>
            <a:pPr lvl="1"/>
            <a:r>
              <a:rPr lang="es-CL" dirty="0"/>
              <a:t>Río Maule en Chile.</a:t>
            </a:r>
          </a:p>
        </p:txBody>
      </p:sp>
      <p:pic>
        <p:nvPicPr>
          <p:cNvPr id="6" name="Marcador de contenido 5">
            <a:extLst>
              <a:ext uri="{FF2B5EF4-FFF2-40B4-BE49-F238E27FC236}">
                <a16:creationId xmlns:a16="http://schemas.microsoft.com/office/drawing/2014/main" id="{B2585D1D-1D9D-420E-A256-ABA9CE40AF5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31405" y="2133600"/>
            <a:ext cx="3219364" cy="3777622"/>
          </a:xfrm>
        </p:spPr>
      </p:pic>
    </p:spTree>
    <p:extLst>
      <p:ext uri="{BB962C8B-B14F-4D97-AF65-F5344CB8AC3E}">
        <p14:creationId xmlns:p14="http://schemas.microsoft.com/office/powerpoint/2010/main" val="394870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011344-D0D5-4589-8F05-07AABA3061CF}"/>
              </a:ext>
            </a:extLst>
          </p:cNvPr>
          <p:cNvSpPr>
            <a:spLocks noGrp="1"/>
          </p:cNvSpPr>
          <p:nvPr>
            <p:ph type="title"/>
          </p:nvPr>
        </p:nvSpPr>
        <p:spPr/>
        <p:txBody>
          <a:bodyPr/>
          <a:lstStyle/>
          <a:p>
            <a:pPr algn="ctr"/>
            <a:r>
              <a:rPr lang="es-CL" dirty="0"/>
              <a:t>Orígenes</a:t>
            </a:r>
          </a:p>
        </p:txBody>
      </p:sp>
      <p:sp>
        <p:nvSpPr>
          <p:cNvPr id="3" name="Marcador de contenido 2">
            <a:extLst>
              <a:ext uri="{FF2B5EF4-FFF2-40B4-BE49-F238E27FC236}">
                <a16:creationId xmlns:a16="http://schemas.microsoft.com/office/drawing/2014/main" id="{FE443B5F-E5D1-4709-BCD5-9DAAA4F6B797}"/>
              </a:ext>
            </a:extLst>
          </p:cNvPr>
          <p:cNvSpPr>
            <a:spLocks noGrp="1"/>
          </p:cNvSpPr>
          <p:nvPr>
            <p:ph sz="half" idx="1"/>
          </p:nvPr>
        </p:nvSpPr>
        <p:spPr/>
        <p:txBody>
          <a:bodyPr/>
          <a:lstStyle/>
          <a:p>
            <a:r>
              <a:rPr lang="es-CL" dirty="0"/>
              <a:t>S. XII. Andes peruanos.</a:t>
            </a:r>
          </a:p>
          <a:p>
            <a:r>
              <a:rPr lang="es-CL" dirty="0"/>
              <a:t>Según 2 leyendas:</a:t>
            </a:r>
          </a:p>
          <a:p>
            <a:pPr>
              <a:buFont typeface="+mj-lt"/>
              <a:buAutoNum type="arabicPeriod"/>
            </a:pPr>
            <a:r>
              <a:rPr lang="es-CL" dirty="0"/>
              <a:t>Hermanos Ayar.</a:t>
            </a:r>
          </a:p>
          <a:p>
            <a:pPr>
              <a:buFont typeface="+mj-lt"/>
              <a:buAutoNum type="arabicPeriod"/>
            </a:pPr>
            <a:r>
              <a:rPr lang="es-MX" dirty="0"/>
              <a:t>Manco Cápac y Mama Ocllo.</a:t>
            </a:r>
            <a:endParaRPr lang="es-CL" dirty="0"/>
          </a:p>
        </p:txBody>
      </p:sp>
      <p:pic>
        <p:nvPicPr>
          <p:cNvPr id="6" name="Marcador de contenido 5">
            <a:extLst>
              <a:ext uri="{FF2B5EF4-FFF2-40B4-BE49-F238E27FC236}">
                <a16:creationId xmlns:a16="http://schemas.microsoft.com/office/drawing/2014/main" id="{7471E3A3-D413-4E81-9188-1EACE443A0F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43520" y="4092303"/>
            <a:ext cx="4296341" cy="2540000"/>
          </a:xfrm>
        </p:spPr>
      </p:pic>
      <p:pic>
        <p:nvPicPr>
          <p:cNvPr id="8" name="Imagen 7">
            <a:extLst>
              <a:ext uri="{FF2B5EF4-FFF2-40B4-BE49-F238E27FC236}">
                <a16:creationId xmlns:a16="http://schemas.microsoft.com/office/drawing/2014/main" id="{5419C402-349C-498D-8E00-E8FCB645B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767" y="1904999"/>
            <a:ext cx="4146939" cy="4727303"/>
          </a:xfrm>
          <a:prstGeom prst="rect">
            <a:avLst/>
          </a:prstGeom>
        </p:spPr>
      </p:pic>
    </p:spTree>
    <p:extLst>
      <p:ext uri="{BB962C8B-B14F-4D97-AF65-F5344CB8AC3E}">
        <p14:creationId xmlns:p14="http://schemas.microsoft.com/office/powerpoint/2010/main" val="3958195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13" name="Group 12">
            <a:extLst>
              <a:ext uri="{FF2B5EF4-FFF2-40B4-BE49-F238E27FC236}">
                <a16:creationId xmlns:a16="http://schemas.microsoft.com/office/drawing/2014/main" id="{F27737A0-D7E0-4415-8E90-FD4F69E76C1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506CE375-B39D-4C51-A858-F4A38331108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64EA8B46-395C-41F6-BE09-548B1080986C}"/>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BC7EDC6D-8B00-48D9-B8FD-9B5285FBCE02}"/>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DE4BD3C3-5C1B-4305-BFA1-9054820BDDA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4635ED79-E821-4CFD-9F97-D6137E5DCAC0}"/>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92FD5F9A-0D1B-4304-AC95-EA6A4E70E45F}"/>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E9BB96F9-6F99-413C-909E-6FCF017C13FB}"/>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1CCAEE3F-DFD6-4F56-91DF-94C715261B5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A9965128-6557-433B-B75B-BDF30731111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6ACA7D22-11B5-4768-B195-51BF6E7C169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A10AD997-8BE7-4F95-8B7C-4E59DA1AC56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DE270B5A-1647-4C9C-BA5F-6BC559F869D0}"/>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57D8AB18-1DD7-4D60-B9FA-190B47BB267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8" name="Freeform 27">
              <a:extLst>
                <a:ext uri="{FF2B5EF4-FFF2-40B4-BE49-F238E27FC236}">
                  <a16:creationId xmlns:a16="http://schemas.microsoft.com/office/drawing/2014/main" id="{AE3C8994-22F6-4B7D-B50B-80ECD1E2AF9A}"/>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DDCDE2FF-5BFC-4807-AB1E-D6928F8F46CF}"/>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63EF93F1-6EAF-4409-A623-76533740E143}"/>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ED3B5256-3F5C-4FDE-8A9A-5A124E92BA34}"/>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ED5D4282-BFB9-4BFC-A20D-18E1C4EEA64D}"/>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3E6394EB-0752-433A-BA70-AF42B45F17F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DF27BE5F-DA8D-4260-9D0D-69E9CE146992}"/>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9A6E5CBE-AE54-40B7-9A00-E3975FEACB1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6C307890-5461-4D51-ADA6-A3DA6D35B852}"/>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3F9B7E4B-6412-4B97-AD48-30B1F61F3BE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D345D359-869B-4305-B7D7-0B5C4FDEC1C9}"/>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2F688B27-AEB8-45BD-9597-78A97EE0DD6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1" name="Rectangle 40">
            <a:extLst>
              <a:ext uri="{FF2B5EF4-FFF2-40B4-BE49-F238E27FC236}">
                <a16:creationId xmlns:a16="http://schemas.microsoft.com/office/drawing/2014/main" id="{4EB21FA6-8B6A-4699-8408-91E6998001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11">
            <a:extLst>
              <a:ext uri="{FF2B5EF4-FFF2-40B4-BE49-F238E27FC236}">
                <a16:creationId xmlns:a16="http://schemas.microsoft.com/office/drawing/2014/main" id="{664D6319-AE80-458F-A2C6-1F0351266C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5" name="Rectangle 44">
            <a:extLst>
              <a:ext uri="{FF2B5EF4-FFF2-40B4-BE49-F238E27FC236}">
                <a16:creationId xmlns:a16="http://schemas.microsoft.com/office/drawing/2014/main" id="{5F305C72-8769-4E0F-B31D-F4B1C9DC93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7" name="Group 46">
            <a:extLst>
              <a:ext uri="{FF2B5EF4-FFF2-40B4-BE49-F238E27FC236}">
                <a16:creationId xmlns:a16="http://schemas.microsoft.com/office/drawing/2014/main" id="{72583CFC-05A3-4743-9A2E-7C2095B8D4C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8" name="Freeform 11">
              <a:extLst>
                <a:ext uri="{FF2B5EF4-FFF2-40B4-BE49-F238E27FC236}">
                  <a16:creationId xmlns:a16="http://schemas.microsoft.com/office/drawing/2014/main" id="{9A751892-92F2-4CB4-BCAB-6D0AAF8F1696}"/>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9" name="Freeform 12">
              <a:extLst>
                <a:ext uri="{FF2B5EF4-FFF2-40B4-BE49-F238E27FC236}">
                  <a16:creationId xmlns:a16="http://schemas.microsoft.com/office/drawing/2014/main" id="{5934046E-4D7C-4AA6-8633-29944553F1EB}"/>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0" name="Freeform 13">
              <a:extLst>
                <a:ext uri="{FF2B5EF4-FFF2-40B4-BE49-F238E27FC236}">
                  <a16:creationId xmlns:a16="http://schemas.microsoft.com/office/drawing/2014/main" id="{421462AB-19D6-42DB-A850-F35B82C7B89E}"/>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1" name="Freeform 14">
              <a:extLst>
                <a:ext uri="{FF2B5EF4-FFF2-40B4-BE49-F238E27FC236}">
                  <a16:creationId xmlns:a16="http://schemas.microsoft.com/office/drawing/2014/main" id="{208D8C07-9637-45D3-9E40-7C5C40077866}"/>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2" name="Freeform 15">
              <a:extLst>
                <a:ext uri="{FF2B5EF4-FFF2-40B4-BE49-F238E27FC236}">
                  <a16:creationId xmlns:a16="http://schemas.microsoft.com/office/drawing/2014/main" id="{883C90A1-D75A-4818-9F01-B4BF19D74712}"/>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3" name="Freeform 16">
              <a:extLst>
                <a:ext uri="{FF2B5EF4-FFF2-40B4-BE49-F238E27FC236}">
                  <a16:creationId xmlns:a16="http://schemas.microsoft.com/office/drawing/2014/main" id="{8808F87B-C4B8-4084-BD89-E41A1A44E7A4}"/>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4" name="Freeform 17">
              <a:extLst>
                <a:ext uri="{FF2B5EF4-FFF2-40B4-BE49-F238E27FC236}">
                  <a16:creationId xmlns:a16="http://schemas.microsoft.com/office/drawing/2014/main" id="{E7FC0B23-1372-4455-98CE-E0FC7FF99A62}"/>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5" name="Freeform 18">
              <a:extLst>
                <a:ext uri="{FF2B5EF4-FFF2-40B4-BE49-F238E27FC236}">
                  <a16:creationId xmlns:a16="http://schemas.microsoft.com/office/drawing/2014/main" id="{D14B79DD-45AC-487C-B361-0312B3C85E49}"/>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6" name="Freeform 19">
              <a:extLst>
                <a:ext uri="{FF2B5EF4-FFF2-40B4-BE49-F238E27FC236}">
                  <a16:creationId xmlns:a16="http://schemas.microsoft.com/office/drawing/2014/main" id="{CDA09C7F-7AF3-4B6C-BC42-92780A68277C}"/>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7" name="Freeform 20">
              <a:extLst>
                <a:ext uri="{FF2B5EF4-FFF2-40B4-BE49-F238E27FC236}">
                  <a16:creationId xmlns:a16="http://schemas.microsoft.com/office/drawing/2014/main" id="{FF7EBDD4-71BF-4FAF-B00B-444F9AE208C9}"/>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8" name="Freeform 21">
              <a:extLst>
                <a:ext uri="{FF2B5EF4-FFF2-40B4-BE49-F238E27FC236}">
                  <a16:creationId xmlns:a16="http://schemas.microsoft.com/office/drawing/2014/main" id="{AF5E4290-F8B0-440E-A418-613A1552DF6D}"/>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9" name="Freeform 22">
              <a:extLst>
                <a:ext uri="{FF2B5EF4-FFF2-40B4-BE49-F238E27FC236}">
                  <a16:creationId xmlns:a16="http://schemas.microsoft.com/office/drawing/2014/main" id="{FF0BF04A-FCC8-42BF-AD17-10F0ACB44D8C}"/>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1" name="Group 60">
            <a:extLst>
              <a:ext uri="{FF2B5EF4-FFF2-40B4-BE49-F238E27FC236}">
                <a16:creationId xmlns:a16="http://schemas.microsoft.com/office/drawing/2014/main" id="{506F0A57-55BB-457C-9C8C-3DEE71009AD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2" name="Freeform 27">
              <a:extLst>
                <a:ext uri="{FF2B5EF4-FFF2-40B4-BE49-F238E27FC236}">
                  <a16:creationId xmlns:a16="http://schemas.microsoft.com/office/drawing/2014/main" id="{60DB408E-A426-4658-B39D-0BBF09463E3C}"/>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3" name="Freeform 28">
              <a:extLst>
                <a:ext uri="{FF2B5EF4-FFF2-40B4-BE49-F238E27FC236}">
                  <a16:creationId xmlns:a16="http://schemas.microsoft.com/office/drawing/2014/main" id="{BEFFABCA-CAA4-45E4-A7D4-DB3D2C864D3A}"/>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4" name="Freeform 29">
              <a:extLst>
                <a:ext uri="{FF2B5EF4-FFF2-40B4-BE49-F238E27FC236}">
                  <a16:creationId xmlns:a16="http://schemas.microsoft.com/office/drawing/2014/main" id="{99494AF8-97E4-4473-AA6E-B4AB1279E87B}"/>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5" name="Freeform 30">
              <a:extLst>
                <a:ext uri="{FF2B5EF4-FFF2-40B4-BE49-F238E27FC236}">
                  <a16:creationId xmlns:a16="http://schemas.microsoft.com/office/drawing/2014/main" id="{D05C67DC-0E54-4C69-90BE-8374C7E970E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6" name="Freeform 31">
              <a:extLst>
                <a:ext uri="{FF2B5EF4-FFF2-40B4-BE49-F238E27FC236}">
                  <a16:creationId xmlns:a16="http://schemas.microsoft.com/office/drawing/2014/main" id="{B2B38B94-E895-4324-B699-EEF28E052256}"/>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7" name="Freeform 32">
              <a:extLst>
                <a:ext uri="{FF2B5EF4-FFF2-40B4-BE49-F238E27FC236}">
                  <a16:creationId xmlns:a16="http://schemas.microsoft.com/office/drawing/2014/main" id="{41E77CC3-723C-4C87-A1BA-D8E35B8017AB}"/>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8" name="Freeform 33">
              <a:extLst>
                <a:ext uri="{FF2B5EF4-FFF2-40B4-BE49-F238E27FC236}">
                  <a16:creationId xmlns:a16="http://schemas.microsoft.com/office/drawing/2014/main" id="{CC5757E8-4CBE-4EA3-98AF-96361C91837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9" name="Freeform 34">
              <a:extLst>
                <a:ext uri="{FF2B5EF4-FFF2-40B4-BE49-F238E27FC236}">
                  <a16:creationId xmlns:a16="http://schemas.microsoft.com/office/drawing/2014/main" id="{51E4772B-9FB7-4AC7-B352-C444891670D6}"/>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0" name="Freeform 35">
              <a:extLst>
                <a:ext uri="{FF2B5EF4-FFF2-40B4-BE49-F238E27FC236}">
                  <a16:creationId xmlns:a16="http://schemas.microsoft.com/office/drawing/2014/main" id="{7F853444-696F-4B42-8C91-1F6EDD53DDFE}"/>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1" name="Freeform 36">
              <a:extLst>
                <a:ext uri="{FF2B5EF4-FFF2-40B4-BE49-F238E27FC236}">
                  <a16:creationId xmlns:a16="http://schemas.microsoft.com/office/drawing/2014/main" id="{CD1A3085-30B0-496B-B9D3-55280769A69E}"/>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2" name="Freeform 37">
              <a:extLst>
                <a:ext uri="{FF2B5EF4-FFF2-40B4-BE49-F238E27FC236}">
                  <a16:creationId xmlns:a16="http://schemas.microsoft.com/office/drawing/2014/main" id="{1B2519D7-F51F-4583-9B50-41B493C14820}"/>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3" name="Freeform 38">
              <a:extLst>
                <a:ext uri="{FF2B5EF4-FFF2-40B4-BE49-F238E27FC236}">
                  <a16:creationId xmlns:a16="http://schemas.microsoft.com/office/drawing/2014/main" id="{6E1141E0-4F4D-4B40-BDB5-B2DD0FAEB37F}"/>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5" name="Rectangle 74">
            <a:extLst>
              <a:ext uri="{FF2B5EF4-FFF2-40B4-BE49-F238E27FC236}">
                <a16:creationId xmlns:a16="http://schemas.microsoft.com/office/drawing/2014/main" id="{C5E0C91A-3F1D-43D7-9AB4-5D0A17D5C4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11">
            <a:extLst>
              <a:ext uri="{FF2B5EF4-FFF2-40B4-BE49-F238E27FC236}">
                <a16:creationId xmlns:a16="http://schemas.microsoft.com/office/drawing/2014/main" id="{3A6C27A1-A438-4EC6-93BF-EC26F29BB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Marcador de contenido 5" descr="Imagen que contiene amarillo, persona&#10;&#10;Descripción generada con confianza muy alta">
            <a:extLst>
              <a:ext uri="{FF2B5EF4-FFF2-40B4-BE49-F238E27FC236}">
                <a16:creationId xmlns:a16="http://schemas.microsoft.com/office/drawing/2014/main" id="{152776C2-00E8-4A5E-AF6F-B80F2AA8533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95" r="6230" b="2"/>
          <a:stretch/>
        </p:blipFill>
        <p:spPr>
          <a:xfrm>
            <a:off x="-1554" y="1731"/>
            <a:ext cx="4655850" cy="6858000"/>
          </a:xfrm>
          <a:prstGeom prst="rect">
            <a:avLst/>
          </a:prstGeom>
        </p:spPr>
      </p:pic>
      <p:sp>
        <p:nvSpPr>
          <p:cNvPr id="2" name="Título 1">
            <a:extLst>
              <a:ext uri="{FF2B5EF4-FFF2-40B4-BE49-F238E27FC236}">
                <a16:creationId xmlns:a16="http://schemas.microsoft.com/office/drawing/2014/main" id="{1E31346F-9792-43A3-A832-3D99247E232C}"/>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a:t>Expansión</a:t>
            </a:r>
          </a:p>
        </p:txBody>
      </p:sp>
      <p:sp>
        <p:nvSpPr>
          <p:cNvPr id="3" name="Marcador de contenido 2">
            <a:extLst>
              <a:ext uri="{FF2B5EF4-FFF2-40B4-BE49-F238E27FC236}">
                <a16:creationId xmlns:a16="http://schemas.microsoft.com/office/drawing/2014/main" id="{496FE0CD-665E-458B-A9F7-42AF7C41074D}"/>
              </a:ext>
            </a:extLst>
          </p:cNvPr>
          <p:cNvSpPr>
            <a:spLocks noGrp="1"/>
          </p:cNvSpPr>
          <p:nvPr>
            <p:ph sz="half" idx="1"/>
          </p:nvPr>
        </p:nvSpPr>
        <p:spPr>
          <a:xfrm>
            <a:off x="6438191" y="2133600"/>
            <a:ext cx="5066419" cy="3777622"/>
          </a:xfrm>
        </p:spPr>
        <p:txBody>
          <a:bodyPr vert="horz" lIns="91440" tIns="45720" rIns="91440" bIns="45720" rtlCol="0">
            <a:normAutofit/>
          </a:bodyPr>
          <a:lstStyle/>
          <a:p>
            <a:r>
              <a:rPr lang="en-US" dirty="0"/>
              <a:t>1438 </a:t>
            </a:r>
            <a:r>
              <a:rPr lang="en-US" dirty="0" err="1"/>
              <a:t>d.C.</a:t>
            </a:r>
            <a:endParaRPr lang="en-US" dirty="0"/>
          </a:p>
          <a:p>
            <a:r>
              <a:rPr lang="en-US" dirty="0"/>
              <a:t>Por </a:t>
            </a:r>
            <a:r>
              <a:rPr lang="en-US" dirty="0" err="1"/>
              <a:t>Yupanqui</a:t>
            </a:r>
            <a:r>
              <a:rPr lang="en-US" dirty="0"/>
              <a:t> o </a:t>
            </a:r>
            <a:r>
              <a:rPr lang="en-US" dirty="0" err="1"/>
              <a:t>Pachacútec</a:t>
            </a:r>
            <a:r>
              <a:rPr lang="en-US" dirty="0"/>
              <a:t>.</a:t>
            </a:r>
          </a:p>
          <a:p>
            <a:r>
              <a:rPr lang="en-US" dirty="0" err="1"/>
              <a:t>Bendecido</a:t>
            </a:r>
            <a:r>
              <a:rPr lang="en-US" dirty="0"/>
              <a:t> por Inti.</a:t>
            </a:r>
          </a:p>
        </p:txBody>
      </p:sp>
    </p:spTree>
    <p:extLst>
      <p:ext uri="{BB962C8B-B14F-4D97-AF65-F5344CB8AC3E}">
        <p14:creationId xmlns:p14="http://schemas.microsoft.com/office/powerpoint/2010/main" val="3616736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13" name="Group 12">
            <a:extLst>
              <a:ext uri="{FF2B5EF4-FFF2-40B4-BE49-F238E27FC236}">
                <a16:creationId xmlns:a16="http://schemas.microsoft.com/office/drawing/2014/main" id="{F27737A0-D7E0-4415-8E90-FD4F69E76C1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506CE375-B39D-4C51-A858-F4A38331108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64EA8B46-395C-41F6-BE09-548B1080986C}"/>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BC7EDC6D-8B00-48D9-B8FD-9B5285FBCE02}"/>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DE4BD3C3-5C1B-4305-BFA1-9054820BDDA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4635ED79-E821-4CFD-9F97-D6137E5DCAC0}"/>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92FD5F9A-0D1B-4304-AC95-EA6A4E70E45F}"/>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E9BB96F9-6F99-413C-909E-6FCF017C13FB}"/>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1CCAEE3F-DFD6-4F56-91DF-94C715261B5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A9965128-6557-433B-B75B-BDF30731111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6ACA7D22-11B5-4768-B195-51BF6E7C169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A10AD997-8BE7-4F95-8B7C-4E59DA1AC56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DE270B5A-1647-4C9C-BA5F-6BC559F869D0}"/>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57D8AB18-1DD7-4D60-B9FA-190B47BB267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8" name="Freeform 27">
              <a:extLst>
                <a:ext uri="{FF2B5EF4-FFF2-40B4-BE49-F238E27FC236}">
                  <a16:creationId xmlns:a16="http://schemas.microsoft.com/office/drawing/2014/main" id="{AE3C8994-22F6-4B7D-B50B-80ECD1E2AF9A}"/>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DDCDE2FF-5BFC-4807-AB1E-D6928F8F46CF}"/>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63EF93F1-6EAF-4409-A623-76533740E143}"/>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ED3B5256-3F5C-4FDE-8A9A-5A124E92BA34}"/>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ED5D4282-BFB9-4BFC-A20D-18E1C4EEA64D}"/>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3E6394EB-0752-433A-BA70-AF42B45F17F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DF27BE5F-DA8D-4260-9D0D-69E9CE146992}"/>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9A6E5CBE-AE54-40B7-9A00-E3975FEACB1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6C307890-5461-4D51-ADA6-A3DA6D35B852}"/>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3F9B7E4B-6412-4B97-AD48-30B1F61F3BE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D345D359-869B-4305-B7D7-0B5C4FDEC1C9}"/>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2F688B27-AEB8-45BD-9597-78A97EE0DD6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1" name="Rectangle 40">
            <a:extLst>
              <a:ext uri="{FF2B5EF4-FFF2-40B4-BE49-F238E27FC236}">
                <a16:creationId xmlns:a16="http://schemas.microsoft.com/office/drawing/2014/main" id="{4EB21FA6-8B6A-4699-8408-91E6998001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11">
            <a:extLst>
              <a:ext uri="{FF2B5EF4-FFF2-40B4-BE49-F238E27FC236}">
                <a16:creationId xmlns:a16="http://schemas.microsoft.com/office/drawing/2014/main" id="{664D6319-AE80-458F-A2C6-1F0351266C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5" name="Rectangle 44">
            <a:extLst>
              <a:ext uri="{FF2B5EF4-FFF2-40B4-BE49-F238E27FC236}">
                <a16:creationId xmlns:a16="http://schemas.microsoft.com/office/drawing/2014/main" id="{5F305C72-8769-4E0F-B31D-F4B1C9DC93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7" name="Group 46">
            <a:extLst>
              <a:ext uri="{FF2B5EF4-FFF2-40B4-BE49-F238E27FC236}">
                <a16:creationId xmlns:a16="http://schemas.microsoft.com/office/drawing/2014/main" id="{72583CFC-05A3-4743-9A2E-7C2095B8D4C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8" name="Freeform 11">
              <a:extLst>
                <a:ext uri="{FF2B5EF4-FFF2-40B4-BE49-F238E27FC236}">
                  <a16:creationId xmlns:a16="http://schemas.microsoft.com/office/drawing/2014/main" id="{9A751892-92F2-4CB4-BCAB-6D0AAF8F1696}"/>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9" name="Freeform 12">
              <a:extLst>
                <a:ext uri="{FF2B5EF4-FFF2-40B4-BE49-F238E27FC236}">
                  <a16:creationId xmlns:a16="http://schemas.microsoft.com/office/drawing/2014/main" id="{5934046E-4D7C-4AA6-8633-29944553F1EB}"/>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0" name="Freeform 13">
              <a:extLst>
                <a:ext uri="{FF2B5EF4-FFF2-40B4-BE49-F238E27FC236}">
                  <a16:creationId xmlns:a16="http://schemas.microsoft.com/office/drawing/2014/main" id="{421462AB-19D6-42DB-A850-F35B82C7B89E}"/>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1" name="Freeform 14">
              <a:extLst>
                <a:ext uri="{FF2B5EF4-FFF2-40B4-BE49-F238E27FC236}">
                  <a16:creationId xmlns:a16="http://schemas.microsoft.com/office/drawing/2014/main" id="{208D8C07-9637-45D3-9E40-7C5C40077866}"/>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2" name="Freeform 15">
              <a:extLst>
                <a:ext uri="{FF2B5EF4-FFF2-40B4-BE49-F238E27FC236}">
                  <a16:creationId xmlns:a16="http://schemas.microsoft.com/office/drawing/2014/main" id="{883C90A1-D75A-4818-9F01-B4BF19D74712}"/>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3" name="Freeform 16">
              <a:extLst>
                <a:ext uri="{FF2B5EF4-FFF2-40B4-BE49-F238E27FC236}">
                  <a16:creationId xmlns:a16="http://schemas.microsoft.com/office/drawing/2014/main" id="{8808F87B-C4B8-4084-BD89-E41A1A44E7A4}"/>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4" name="Freeform 17">
              <a:extLst>
                <a:ext uri="{FF2B5EF4-FFF2-40B4-BE49-F238E27FC236}">
                  <a16:creationId xmlns:a16="http://schemas.microsoft.com/office/drawing/2014/main" id="{E7FC0B23-1372-4455-98CE-E0FC7FF99A62}"/>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5" name="Freeform 18">
              <a:extLst>
                <a:ext uri="{FF2B5EF4-FFF2-40B4-BE49-F238E27FC236}">
                  <a16:creationId xmlns:a16="http://schemas.microsoft.com/office/drawing/2014/main" id="{D14B79DD-45AC-487C-B361-0312B3C85E49}"/>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6" name="Freeform 19">
              <a:extLst>
                <a:ext uri="{FF2B5EF4-FFF2-40B4-BE49-F238E27FC236}">
                  <a16:creationId xmlns:a16="http://schemas.microsoft.com/office/drawing/2014/main" id="{CDA09C7F-7AF3-4B6C-BC42-92780A68277C}"/>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7" name="Freeform 20">
              <a:extLst>
                <a:ext uri="{FF2B5EF4-FFF2-40B4-BE49-F238E27FC236}">
                  <a16:creationId xmlns:a16="http://schemas.microsoft.com/office/drawing/2014/main" id="{FF7EBDD4-71BF-4FAF-B00B-444F9AE208C9}"/>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8" name="Freeform 21">
              <a:extLst>
                <a:ext uri="{FF2B5EF4-FFF2-40B4-BE49-F238E27FC236}">
                  <a16:creationId xmlns:a16="http://schemas.microsoft.com/office/drawing/2014/main" id="{AF5E4290-F8B0-440E-A418-613A1552DF6D}"/>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9" name="Freeform 22">
              <a:extLst>
                <a:ext uri="{FF2B5EF4-FFF2-40B4-BE49-F238E27FC236}">
                  <a16:creationId xmlns:a16="http://schemas.microsoft.com/office/drawing/2014/main" id="{FF0BF04A-FCC8-42BF-AD17-10F0ACB44D8C}"/>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1" name="Group 60">
            <a:extLst>
              <a:ext uri="{FF2B5EF4-FFF2-40B4-BE49-F238E27FC236}">
                <a16:creationId xmlns:a16="http://schemas.microsoft.com/office/drawing/2014/main" id="{506F0A57-55BB-457C-9C8C-3DEE71009AD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2" name="Freeform 27">
              <a:extLst>
                <a:ext uri="{FF2B5EF4-FFF2-40B4-BE49-F238E27FC236}">
                  <a16:creationId xmlns:a16="http://schemas.microsoft.com/office/drawing/2014/main" id="{60DB408E-A426-4658-B39D-0BBF09463E3C}"/>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3" name="Freeform 28">
              <a:extLst>
                <a:ext uri="{FF2B5EF4-FFF2-40B4-BE49-F238E27FC236}">
                  <a16:creationId xmlns:a16="http://schemas.microsoft.com/office/drawing/2014/main" id="{BEFFABCA-CAA4-45E4-A7D4-DB3D2C864D3A}"/>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4" name="Freeform 29">
              <a:extLst>
                <a:ext uri="{FF2B5EF4-FFF2-40B4-BE49-F238E27FC236}">
                  <a16:creationId xmlns:a16="http://schemas.microsoft.com/office/drawing/2014/main" id="{99494AF8-97E4-4473-AA6E-B4AB1279E87B}"/>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5" name="Freeform 30">
              <a:extLst>
                <a:ext uri="{FF2B5EF4-FFF2-40B4-BE49-F238E27FC236}">
                  <a16:creationId xmlns:a16="http://schemas.microsoft.com/office/drawing/2014/main" id="{D05C67DC-0E54-4C69-90BE-8374C7E970E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6" name="Freeform 31">
              <a:extLst>
                <a:ext uri="{FF2B5EF4-FFF2-40B4-BE49-F238E27FC236}">
                  <a16:creationId xmlns:a16="http://schemas.microsoft.com/office/drawing/2014/main" id="{B2B38B94-E895-4324-B699-EEF28E052256}"/>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7" name="Freeform 32">
              <a:extLst>
                <a:ext uri="{FF2B5EF4-FFF2-40B4-BE49-F238E27FC236}">
                  <a16:creationId xmlns:a16="http://schemas.microsoft.com/office/drawing/2014/main" id="{41E77CC3-723C-4C87-A1BA-D8E35B8017AB}"/>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8" name="Freeform 33">
              <a:extLst>
                <a:ext uri="{FF2B5EF4-FFF2-40B4-BE49-F238E27FC236}">
                  <a16:creationId xmlns:a16="http://schemas.microsoft.com/office/drawing/2014/main" id="{CC5757E8-4CBE-4EA3-98AF-96361C91837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9" name="Freeform 34">
              <a:extLst>
                <a:ext uri="{FF2B5EF4-FFF2-40B4-BE49-F238E27FC236}">
                  <a16:creationId xmlns:a16="http://schemas.microsoft.com/office/drawing/2014/main" id="{51E4772B-9FB7-4AC7-B352-C444891670D6}"/>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0" name="Freeform 35">
              <a:extLst>
                <a:ext uri="{FF2B5EF4-FFF2-40B4-BE49-F238E27FC236}">
                  <a16:creationId xmlns:a16="http://schemas.microsoft.com/office/drawing/2014/main" id="{7F853444-696F-4B42-8C91-1F6EDD53DDFE}"/>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1" name="Freeform 36">
              <a:extLst>
                <a:ext uri="{FF2B5EF4-FFF2-40B4-BE49-F238E27FC236}">
                  <a16:creationId xmlns:a16="http://schemas.microsoft.com/office/drawing/2014/main" id="{CD1A3085-30B0-496B-B9D3-55280769A69E}"/>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2" name="Freeform 37">
              <a:extLst>
                <a:ext uri="{FF2B5EF4-FFF2-40B4-BE49-F238E27FC236}">
                  <a16:creationId xmlns:a16="http://schemas.microsoft.com/office/drawing/2014/main" id="{1B2519D7-F51F-4583-9B50-41B493C14820}"/>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3" name="Freeform 38">
              <a:extLst>
                <a:ext uri="{FF2B5EF4-FFF2-40B4-BE49-F238E27FC236}">
                  <a16:creationId xmlns:a16="http://schemas.microsoft.com/office/drawing/2014/main" id="{6E1141E0-4F4D-4B40-BDB5-B2DD0FAEB37F}"/>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5" name="Rectangle 74">
            <a:extLst>
              <a:ext uri="{FF2B5EF4-FFF2-40B4-BE49-F238E27FC236}">
                <a16:creationId xmlns:a16="http://schemas.microsoft.com/office/drawing/2014/main" id="{C5E0C91A-3F1D-43D7-9AB4-5D0A17D5C4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11">
            <a:extLst>
              <a:ext uri="{FF2B5EF4-FFF2-40B4-BE49-F238E27FC236}">
                <a16:creationId xmlns:a16="http://schemas.microsoft.com/office/drawing/2014/main" id="{3A6C27A1-A438-4EC6-93BF-EC26F29BB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Marcador de contenido 5" descr="Imagen que contiene interior, objeto, foto, suelo&#10;&#10;Descripción generada con confianza alta">
            <a:extLst>
              <a:ext uri="{FF2B5EF4-FFF2-40B4-BE49-F238E27FC236}">
                <a16:creationId xmlns:a16="http://schemas.microsoft.com/office/drawing/2014/main" id="{82DE805F-7858-4537-A11D-2569D5CF007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219" r="13585"/>
          <a:stretch/>
        </p:blipFill>
        <p:spPr>
          <a:xfrm>
            <a:off x="-1554" y="1731"/>
            <a:ext cx="4655850" cy="6858000"/>
          </a:xfrm>
          <a:prstGeom prst="rect">
            <a:avLst/>
          </a:prstGeom>
        </p:spPr>
      </p:pic>
      <p:sp>
        <p:nvSpPr>
          <p:cNvPr id="2" name="Título 1">
            <a:extLst>
              <a:ext uri="{FF2B5EF4-FFF2-40B4-BE49-F238E27FC236}">
                <a16:creationId xmlns:a16="http://schemas.microsoft.com/office/drawing/2014/main" id="{8F623AC7-277B-4640-85F5-05DAB15FA147}"/>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dirty="0" err="1"/>
              <a:t>Consolidación</a:t>
            </a:r>
            <a:endParaRPr lang="en-US" dirty="0"/>
          </a:p>
        </p:txBody>
      </p:sp>
      <p:sp>
        <p:nvSpPr>
          <p:cNvPr id="3" name="Marcador de contenido 2">
            <a:extLst>
              <a:ext uri="{FF2B5EF4-FFF2-40B4-BE49-F238E27FC236}">
                <a16:creationId xmlns:a16="http://schemas.microsoft.com/office/drawing/2014/main" id="{240DD5AD-5C06-400D-B604-723B0B29B6F5}"/>
              </a:ext>
            </a:extLst>
          </p:cNvPr>
          <p:cNvSpPr>
            <a:spLocks noGrp="1"/>
          </p:cNvSpPr>
          <p:nvPr>
            <p:ph sz="half" idx="1"/>
          </p:nvPr>
        </p:nvSpPr>
        <p:spPr>
          <a:xfrm>
            <a:off x="6438191" y="2133600"/>
            <a:ext cx="5066419" cy="3777622"/>
          </a:xfrm>
        </p:spPr>
        <p:txBody>
          <a:bodyPr vert="horz" lIns="91440" tIns="45720" rIns="91440" bIns="45720" rtlCol="0">
            <a:normAutofit/>
          </a:bodyPr>
          <a:lstStyle/>
          <a:p>
            <a:r>
              <a:rPr lang="en-US" dirty="0"/>
              <a:t>Entre 1493 y 1524.</a:t>
            </a:r>
          </a:p>
          <a:p>
            <a:r>
              <a:rPr lang="en-US" dirty="0" err="1"/>
              <a:t>Reinado</a:t>
            </a:r>
            <a:r>
              <a:rPr lang="en-US" dirty="0"/>
              <a:t> de Huayna </a:t>
            </a:r>
            <a:r>
              <a:rPr lang="en-US" dirty="0" err="1"/>
              <a:t>Cápac</a:t>
            </a:r>
            <a:r>
              <a:rPr lang="en-US" dirty="0"/>
              <a:t>.</a:t>
            </a:r>
          </a:p>
        </p:txBody>
      </p:sp>
    </p:spTree>
    <p:extLst>
      <p:ext uri="{BB962C8B-B14F-4D97-AF65-F5344CB8AC3E}">
        <p14:creationId xmlns:p14="http://schemas.microsoft.com/office/powerpoint/2010/main" val="2698907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44C83-EC6E-475A-800D-AB7484105E21}"/>
              </a:ext>
            </a:extLst>
          </p:cNvPr>
          <p:cNvSpPr>
            <a:spLocks noGrp="1"/>
          </p:cNvSpPr>
          <p:nvPr>
            <p:ph type="title"/>
          </p:nvPr>
        </p:nvSpPr>
        <p:spPr/>
        <p:txBody>
          <a:bodyPr/>
          <a:lstStyle/>
          <a:p>
            <a:pPr algn="ctr"/>
            <a:r>
              <a:rPr lang="es-CL" dirty="0"/>
              <a:t>Deterioro </a:t>
            </a:r>
          </a:p>
        </p:txBody>
      </p:sp>
      <p:sp>
        <p:nvSpPr>
          <p:cNvPr id="3" name="Marcador de contenido 2">
            <a:extLst>
              <a:ext uri="{FF2B5EF4-FFF2-40B4-BE49-F238E27FC236}">
                <a16:creationId xmlns:a16="http://schemas.microsoft.com/office/drawing/2014/main" id="{E1E6BF00-B8D0-42D0-A416-5B6F29E8E9EB}"/>
              </a:ext>
            </a:extLst>
          </p:cNvPr>
          <p:cNvSpPr>
            <a:spLocks noGrp="1"/>
          </p:cNvSpPr>
          <p:nvPr>
            <p:ph sz="half" idx="1"/>
          </p:nvPr>
        </p:nvSpPr>
        <p:spPr/>
        <p:txBody>
          <a:bodyPr/>
          <a:lstStyle/>
          <a:p>
            <a:r>
              <a:rPr lang="es-CL" dirty="0"/>
              <a:t>Guerra civil de sucesión al trono:</a:t>
            </a:r>
          </a:p>
          <a:p>
            <a:pPr>
              <a:buFont typeface="+mj-lt"/>
              <a:buAutoNum type="arabicPeriod"/>
            </a:pPr>
            <a:r>
              <a:rPr lang="es-CL" dirty="0"/>
              <a:t>Huáscar.</a:t>
            </a:r>
          </a:p>
          <a:p>
            <a:pPr>
              <a:buFont typeface="+mj-lt"/>
              <a:buAutoNum type="arabicPeriod"/>
            </a:pPr>
            <a:r>
              <a:rPr lang="es-CL" dirty="0"/>
              <a:t>Atahualpa.</a:t>
            </a:r>
          </a:p>
          <a:p>
            <a:r>
              <a:rPr lang="es-CL" dirty="0"/>
              <a:t>Interrupción española 1532 comandada por:</a:t>
            </a:r>
          </a:p>
          <a:p>
            <a:pPr lvl="1"/>
            <a:r>
              <a:rPr lang="es-CL"/>
              <a:t>Francisco Pizarro.</a:t>
            </a:r>
            <a:endParaRPr lang="es-CL" dirty="0"/>
          </a:p>
        </p:txBody>
      </p:sp>
      <p:pic>
        <p:nvPicPr>
          <p:cNvPr id="6" name="Marcador de contenido 5">
            <a:extLst>
              <a:ext uri="{FF2B5EF4-FFF2-40B4-BE49-F238E27FC236}">
                <a16:creationId xmlns:a16="http://schemas.microsoft.com/office/drawing/2014/main" id="{779FDFDF-7CB3-464C-A702-97C20FAD64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18069" y="2125663"/>
            <a:ext cx="3059850" cy="3778250"/>
          </a:xfrm>
        </p:spPr>
      </p:pic>
    </p:spTree>
    <p:extLst>
      <p:ext uri="{BB962C8B-B14F-4D97-AF65-F5344CB8AC3E}">
        <p14:creationId xmlns:p14="http://schemas.microsoft.com/office/powerpoint/2010/main" val="2828941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51" name="Group 50">
            <a:extLst>
              <a:ext uri="{FF2B5EF4-FFF2-40B4-BE49-F238E27FC236}">
                <a16:creationId xmlns:a16="http://schemas.microsoft.com/office/drawing/2014/main" id="{F27737A0-D7E0-4415-8E90-FD4F69E76C1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2" name="Freeform 11">
              <a:extLst>
                <a:ext uri="{FF2B5EF4-FFF2-40B4-BE49-F238E27FC236}">
                  <a16:creationId xmlns:a16="http://schemas.microsoft.com/office/drawing/2014/main" id="{506CE375-B39D-4C51-A858-F4A38331108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3" name="Freeform 12">
              <a:extLst>
                <a:ext uri="{FF2B5EF4-FFF2-40B4-BE49-F238E27FC236}">
                  <a16:creationId xmlns:a16="http://schemas.microsoft.com/office/drawing/2014/main" id="{64EA8B46-395C-41F6-BE09-548B1080986C}"/>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4" name="Freeform 13">
              <a:extLst>
                <a:ext uri="{FF2B5EF4-FFF2-40B4-BE49-F238E27FC236}">
                  <a16:creationId xmlns:a16="http://schemas.microsoft.com/office/drawing/2014/main" id="{BC7EDC6D-8B00-48D9-B8FD-9B5285FBCE02}"/>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5" name="Freeform 14">
              <a:extLst>
                <a:ext uri="{FF2B5EF4-FFF2-40B4-BE49-F238E27FC236}">
                  <a16:creationId xmlns:a16="http://schemas.microsoft.com/office/drawing/2014/main" id="{DE4BD3C3-5C1B-4305-BFA1-9054820BDDA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6" name="Freeform 15">
              <a:extLst>
                <a:ext uri="{FF2B5EF4-FFF2-40B4-BE49-F238E27FC236}">
                  <a16:creationId xmlns:a16="http://schemas.microsoft.com/office/drawing/2014/main" id="{4635ED79-E821-4CFD-9F97-D6137E5DCAC0}"/>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7" name="Freeform 16">
              <a:extLst>
                <a:ext uri="{FF2B5EF4-FFF2-40B4-BE49-F238E27FC236}">
                  <a16:creationId xmlns:a16="http://schemas.microsoft.com/office/drawing/2014/main" id="{92FD5F9A-0D1B-4304-AC95-EA6A4E70E45F}"/>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8" name="Freeform 17">
              <a:extLst>
                <a:ext uri="{FF2B5EF4-FFF2-40B4-BE49-F238E27FC236}">
                  <a16:creationId xmlns:a16="http://schemas.microsoft.com/office/drawing/2014/main" id="{E9BB96F9-6F99-413C-909E-6FCF017C13FB}"/>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9" name="Freeform 18">
              <a:extLst>
                <a:ext uri="{FF2B5EF4-FFF2-40B4-BE49-F238E27FC236}">
                  <a16:creationId xmlns:a16="http://schemas.microsoft.com/office/drawing/2014/main" id="{1CCAEE3F-DFD6-4F56-91DF-94C715261B5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0" name="Freeform 19">
              <a:extLst>
                <a:ext uri="{FF2B5EF4-FFF2-40B4-BE49-F238E27FC236}">
                  <a16:creationId xmlns:a16="http://schemas.microsoft.com/office/drawing/2014/main" id="{A9965128-6557-433B-B75B-BDF30731111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1" name="Freeform 20">
              <a:extLst>
                <a:ext uri="{FF2B5EF4-FFF2-40B4-BE49-F238E27FC236}">
                  <a16:creationId xmlns:a16="http://schemas.microsoft.com/office/drawing/2014/main" id="{6ACA7D22-11B5-4768-B195-51BF6E7C169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2" name="Freeform 21">
              <a:extLst>
                <a:ext uri="{FF2B5EF4-FFF2-40B4-BE49-F238E27FC236}">
                  <a16:creationId xmlns:a16="http://schemas.microsoft.com/office/drawing/2014/main" id="{A10AD997-8BE7-4F95-8B7C-4E59DA1AC56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3" name="Freeform 22">
              <a:extLst>
                <a:ext uri="{FF2B5EF4-FFF2-40B4-BE49-F238E27FC236}">
                  <a16:creationId xmlns:a16="http://schemas.microsoft.com/office/drawing/2014/main" id="{DE270B5A-1647-4C9C-BA5F-6BC559F869D0}"/>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64">
            <a:extLst>
              <a:ext uri="{FF2B5EF4-FFF2-40B4-BE49-F238E27FC236}">
                <a16:creationId xmlns:a16="http://schemas.microsoft.com/office/drawing/2014/main" id="{57D8AB18-1DD7-4D60-B9FA-190B47BB267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6" name="Freeform 27">
              <a:extLst>
                <a:ext uri="{FF2B5EF4-FFF2-40B4-BE49-F238E27FC236}">
                  <a16:creationId xmlns:a16="http://schemas.microsoft.com/office/drawing/2014/main" id="{AE3C8994-22F6-4B7D-B50B-80ECD1E2AF9A}"/>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7" name="Freeform 28">
              <a:extLst>
                <a:ext uri="{FF2B5EF4-FFF2-40B4-BE49-F238E27FC236}">
                  <a16:creationId xmlns:a16="http://schemas.microsoft.com/office/drawing/2014/main" id="{DDCDE2FF-5BFC-4807-AB1E-D6928F8F46CF}"/>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8" name="Freeform 29">
              <a:extLst>
                <a:ext uri="{FF2B5EF4-FFF2-40B4-BE49-F238E27FC236}">
                  <a16:creationId xmlns:a16="http://schemas.microsoft.com/office/drawing/2014/main" id="{63EF93F1-6EAF-4409-A623-76533740E143}"/>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9" name="Freeform 30">
              <a:extLst>
                <a:ext uri="{FF2B5EF4-FFF2-40B4-BE49-F238E27FC236}">
                  <a16:creationId xmlns:a16="http://schemas.microsoft.com/office/drawing/2014/main" id="{ED3B5256-3F5C-4FDE-8A9A-5A124E92BA34}"/>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0" name="Freeform 31">
              <a:extLst>
                <a:ext uri="{FF2B5EF4-FFF2-40B4-BE49-F238E27FC236}">
                  <a16:creationId xmlns:a16="http://schemas.microsoft.com/office/drawing/2014/main" id="{ED5D4282-BFB9-4BFC-A20D-18E1C4EEA64D}"/>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1" name="Freeform 32">
              <a:extLst>
                <a:ext uri="{FF2B5EF4-FFF2-40B4-BE49-F238E27FC236}">
                  <a16:creationId xmlns:a16="http://schemas.microsoft.com/office/drawing/2014/main" id="{3E6394EB-0752-433A-BA70-AF42B45F17F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2" name="Freeform 33">
              <a:extLst>
                <a:ext uri="{FF2B5EF4-FFF2-40B4-BE49-F238E27FC236}">
                  <a16:creationId xmlns:a16="http://schemas.microsoft.com/office/drawing/2014/main" id="{DF27BE5F-DA8D-4260-9D0D-69E9CE146992}"/>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3" name="Freeform 34">
              <a:extLst>
                <a:ext uri="{FF2B5EF4-FFF2-40B4-BE49-F238E27FC236}">
                  <a16:creationId xmlns:a16="http://schemas.microsoft.com/office/drawing/2014/main" id="{9A6E5CBE-AE54-40B7-9A00-E3975FEACB1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4" name="Freeform 35">
              <a:extLst>
                <a:ext uri="{FF2B5EF4-FFF2-40B4-BE49-F238E27FC236}">
                  <a16:creationId xmlns:a16="http://schemas.microsoft.com/office/drawing/2014/main" id="{6C307890-5461-4D51-ADA6-A3DA6D35B852}"/>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5" name="Freeform 36">
              <a:extLst>
                <a:ext uri="{FF2B5EF4-FFF2-40B4-BE49-F238E27FC236}">
                  <a16:creationId xmlns:a16="http://schemas.microsoft.com/office/drawing/2014/main" id="{3F9B7E4B-6412-4B97-AD48-30B1F61F3BE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6" name="Freeform 37">
              <a:extLst>
                <a:ext uri="{FF2B5EF4-FFF2-40B4-BE49-F238E27FC236}">
                  <a16:creationId xmlns:a16="http://schemas.microsoft.com/office/drawing/2014/main" id="{D345D359-869B-4305-B7D7-0B5C4FDEC1C9}"/>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7" name="Freeform 38">
              <a:extLst>
                <a:ext uri="{FF2B5EF4-FFF2-40B4-BE49-F238E27FC236}">
                  <a16:creationId xmlns:a16="http://schemas.microsoft.com/office/drawing/2014/main" id="{2F688B27-AEB8-45BD-9597-78A97EE0DD6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78">
            <a:extLst>
              <a:ext uri="{FF2B5EF4-FFF2-40B4-BE49-F238E27FC236}">
                <a16:creationId xmlns:a16="http://schemas.microsoft.com/office/drawing/2014/main" id="{4EB21FA6-8B6A-4699-8408-91E6998001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1" name="Freeform 6">
            <a:extLst>
              <a:ext uri="{FF2B5EF4-FFF2-40B4-BE49-F238E27FC236}">
                <a16:creationId xmlns:a16="http://schemas.microsoft.com/office/drawing/2014/main" id="{BA1AABB7-0FD0-4445-8B8B-7A0C680C5C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5" name="Marcador de posición de imagen 4" descr="Imagen que contiene montaña, edificio, cielo, exterior&#10;&#10;Descripción generada con confianza muy alta">
            <a:extLst>
              <a:ext uri="{FF2B5EF4-FFF2-40B4-BE49-F238E27FC236}">
                <a16:creationId xmlns:a16="http://schemas.microsoft.com/office/drawing/2014/main" id="{A9E3A1E4-D303-4E6D-8A42-57ACED9414F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091" t="9091"/>
          <a:stretch/>
        </p:blipFill>
        <p:spPr>
          <a:xfrm>
            <a:off x="20" y="10"/>
            <a:ext cx="12191980" cy="6857990"/>
          </a:xfrm>
          <a:prstGeom prst="rect">
            <a:avLst/>
          </a:prstGeom>
          <a:noFill/>
        </p:spPr>
      </p:pic>
      <p:sp>
        <p:nvSpPr>
          <p:cNvPr id="83" name="Freeform 5">
            <a:extLst>
              <a:ext uri="{FF2B5EF4-FFF2-40B4-BE49-F238E27FC236}">
                <a16:creationId xmlns:a16="http://schemas.microsoft.com/office/drawing/2014/main" id="{2F2D0089-EE06-49C0-9C5F-56B94DF2D3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A36B944D-AE3B-4E2C-88AD-C6741424B780}"/>
              </a:ext>
            </a:extLst>
          </p:cNvPr>
          <p:cNvSpPr>
            <a:spLocks noGrp="1"/>
          </p:cNvSpPr>
          <p:nvPr>
            <p:ph type="title"/>
          </p:nvPr>
        </p:nvSpPr>
        <p:spPr>
          <a:xfrm>
            <a:off x="1083733" y="4285959"/>
            <a:ext cx="8458200" cy="958911"/>
          </a:xfrm>
        </p:spPr>
        <p:txBody>
          <a:bodyPr vert="horz" lIns="91440" tIns="45720" rIns="91440" bIns="45720" rtlCol="0" anchor="b">
            <a:normAutofit fontScale="90000"/>
          </a:bodyPr>
          <a:lstStyle/>
          <a:p>
            <a:r>
              <a:rPr lang="en-US" sz="4400" dirty="0">
                <a:solidFill>
                  <a:srgbClr val="FEFFFF"/>
                </a:solidFill>
              </a:rPr>
              <a:t>Cusco</a:t>
            </a:r>
            <a:br>
              <a:rPr lang="en-US" sz="4400" dirty="0">
                <a:solidFill>
                  <a:srgbClr val="FEFFFF"/>
                </a:solidFill>
              </a:rPr>
            </a:br>
            <a:r>
              <a:rPr lang="en-US" sz="1800" dirty="0">
                <a:solidFill>
                  <a:srgbClr val="FEFFFF"/>
                </a:solidFill>
              </a:rPr>
              <a:t>Capital del </a:t>
            </a:r>
            <a:r>
              <a:rPr lang="en-US" sz="1800" dirty="0" err="1">
                <a:solidFill>
                  <a:srgbClr val="FEFFFF"/>
                </a:solidFill>
              </a:rPr>
              <a:t>imperio</a:t>
            </a:r>
            <a:r>
              <a:rPr lang="en-US" sz="1800" dirty="0">
                <a:solidFill>
                  <a:srgbClr val="FEFFFF"/>
                </a:solidFill>
              </a:rPr>
              <a:t> </a:t>
            </a:r>
            <a:r>
              <a:rPr lang="en-US" sz="1800" dirty="0" err="1">
                <a:solidFill>
                  <a:srgbClr val="FEFFFF"/>
                </a:solidFill>
              </a:rPr>
              <a:t>inca</a:t>
            </a:r>
            <a:r>
              <a:rPr lang="en-US" sz="1800" dirty="0">
                <a:solidFill>
                  <a:srgbClr val="FEFFFF"/>
                </a:solidFill>
              </a:rPr>
              <a:t> y </a:t>
            </a:r>
            <a:r>
              <a:rPr lang="en-US" sz="1800" dirty="0" err="1">
                <a:solidFill>
                  <a:srgbClr val="FEFFFF"/>
                </a:solidFill>
              </a:rPr>
              <a:t>epicentro</a:t>
            </a:r>
            <a:r>
              <a:rPr lang="en-US" sz="1800" dirty="0">
                <a:solidFill>
                  <a:srgbClr val="FEFFFF"/>
                </a:solidFill>
              </a:rPr>
              <a:t> del </a:t>
            </a:r>
            <a:r>
              <a:rPr lang="en-US" sz="1800" dirty="0" err="1">
                <a:solidFill>
                  <a:srgbClr val="FEFFFF"/>
                </a:solidFill>
              </a:rPr>
              <a:t>Tahuantinsuyo</a:t>
            </a:r>
            <a:endParaRPr lang="en-US" sz="4400" dirty="0">
              <a:solidFill>
                <a:srgbClr val="FEFFFF"/>
              </a:solidFill>
            </a:endParaRPr>
          </a:p>
        </p:txBody>
      </p:sp>
    </p:spTree>
    <p:extLst>
      <p:ext uri="{BB962C8B-B14F-4D97-AF65-F5344CB8AC3E}">
        <p14:creationId xmlns:p14="http://schemas.microsoft.com/office/powerpoint/2010/main" val="2558812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160" name="Group 12">
            <a:extLst>
              <a:ext uri="{FF2B5EF4-FFF2-40B4-BE49-F238E27FC236}">
                <a16:creationId xmlns:a16="http://schemas.microsoft.com/office/drawing/2014/main" id="{7B7EFD05-5F12-420E-8AEF-74D5EF9D58B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6B6786B7-9BA0-488B-8C6B-1C5BB4E2A5A4}"/>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ACF6C842-D596-43D3-B584-5672E0D33134}"/>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6DF84F3E-35FA-497B-B6FA-F453E82F325D}"/>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2846D7FA-E05C-448E-B156-F77C205A14B4}"/>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E269AD3A-E6B6-4322-A013-276CBC1B084D}"/>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CEFB9F00-6239-4BF6-B439-D16231B240A9}"/>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74D1DDDB-FC85-40C5-9225-06312C4515FA}"/>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E9217709-40C1-4F4A-AB69-8A693608ABA3}"/>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ACCD26D6-BC97-43F5-B803-5838985FCCEF}"/>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8136022F-2988-42E2-90E1-617D189FF18C}"/>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03859925-85FA-4D69-A0AB-6F827E3B5CB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BAE65FC7-970A-4DCC-9FB4-CF0F7496A9E8}"/>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1" name="Group 26">
            <a:extLst>
              <a:ext uri="{FF2B5EF4-FFF2-40B4-BE49-F238E27FC236}">
                <a16:creationId xmlns:a16="http://schemas.microsoft.com/office/drawing/2014/main" id="{B64F33C7-E158-4057-87E7-6F42AA6D034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8" name="Freeform 27">
              <a:extLst>
                <a:ext uri="{FF2B5EF4-FFF2-40B4-BE49-F238E27FC236}">
                  <a16:creationId xmlns:a16="http://schemas.microsoft.com/office/drawing/2014/main" id="{26714E66-FCC0-42F6-B127-0F91203BC527}"/>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7E0BD3C9-F0D9-4A53-87DF-71D17D328DA8}"/>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DFA9FE4C-FCED-4A9A-9E43-358EB75011ED}"/>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E5D5BB28-15EC-4D32-9C05-C2206AF9E28C}"/>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06210E9D-4080-4566-B32A-3A8BE356F899}"/>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894D3505-0982-40B2-8131-1B6BFF2736C8}"/>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11598CAB-0965-48D6-999C-91450C50DEB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29E94126-468A-4060-BCBC-DC3806A46F9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438F3422-C112-405B-B955-7B169072142D}"/>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C99C65FC-23C1-4B1D-A385-29B46619D204}"/>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53D192C3-5E79-4B85-98D0-8F6C681CDC17}"/>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8709C0CF-D42A-4EE0-9C30-B0B72C69AD45}"/>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2" name="Rectangle 40">
            <a:extLst>
              <a:ext uri="{FF2B5EF4-FFF2-40B4-BE49-F238E27FC236}">
                <a16:creationId xmlns:a16="http://schemas.microsoft.com/office/drawing/2014/main" id="{B8FE8EF1-7AF2-4864-A8DE-7EE3481DA1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3" name="Freeform 11">
            <a:extLst>
              <a:ext uri="{FF2B5EF4-FFF2-40B4-BE49-F238E27FC236}">
                <a16:creationId xmlns:a16="http://schemas.microsoft.com/office/drawing/2014/main" id="{5B3CCFC9-E82D-444E-9621-FE5F95E679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4" name="Rectangle 44">
            <a:extLst>
              <a:ext uri="{FF2B5EF4-FFF2-40B4-BE49-F238E27FC236}">
                <a16:creationId xmlns:a16="http://schemas.microsoft.com/office/drawing/2014/main" id="{584FD149-94B6-4257-AB5B-C478E6038F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 name="Rectangle 46">
            <a:extLst>
              <a:ext uri="{FF2B5EF4-FFF2-40B4-BE49-F238E27FC236}">
                <a16:creationId xmlns:a16="http://schemas.microsoft.com/office/drawing/2014/main" id="{4743F4F4-276D-4A4D-930A-0530386F982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6" name="Freeform 10">
            <a:extLst>
              <a:ext uri="{FF2B5EF4-FFF2-40B4-BE49-F238E27FC236}">
                <a16:creationId xmlns:a16="http://schemas.microsoft.com/office/drawing/2014/main" id="{AA1386B8-14BD-4682-B537-BC9027D6ED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BA303F3E-1297-4D75-BC7E-AFC1B19C93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17581" y="645106"/>
            <a:ext cx="4600297" cy="5247747"/>
          </a:xfrm>
          <a:prstGeom prst="rect">
            <a:avLst/>
          </a:prstGeom>
        </p:spPr>
      </p:pic>
      <p:sp>
        <p:nvSpPr>
          <p:cNvPr id="2" name="Título 1">
            <a:extLst>
              <a:ext uri="{FF2B5EF4-FFF2-40B4-BE49-F238E27FC236}">
                <a16:creationId xmlns:a16="http://schemas.microsoft.com/office/drawing/2014/main" id="{A25D3549-9123-48C1-9BA4-0451EE33BD52}"/>
              </a:ext>
            </a:extLst>
          </p:cNvPr>
          <p:cNvSpPr>
            <a:spLocks noGrp="1"/>
          </p:cNvSpPr>
          <p:nvPr>
            <p:ph type="title"/>
          </p:nvPr>
        </p:nvSpPr>
        <p:spPr>
          <a:xfrm>
            <a:off x="649224" y="645106"/>
            <a:ext cx="5122652" cy="1259894"/>
          </a:xfrm>
        </p:spPr>
        <p:txBody>
          <a:bodyPr vert="horz" lIns="91440" tIns="45720" rIns="91440" bIns="45720" rtlCol="0" anchor="t">
            <a:normAutofit/>
          </a:bodyPr>
          <a:lstStyle/>
          <a:p>
            <a:r>
              <a:rPr lang="en-US" dirty="0" err="1"/>
              <a:t>Tahuantinsuyo</a:t>
            </a:r>
            <a:endParaRPr lang="en-US" dirty="0"/>
          </a:p>
        </p:txBody>
      </p:sp>
      <p:sp>
        <p:nvSpPr>
          <p:cNvPr id="3" name="Marcador de contenido 2">
            <a:extLst>
              <a:ext uri="{FF2B5EF4-FFF2-40B4-BE49-F238E27FC236}">
                <a16:creationId xmlns:a16="http://schemas.microsoft.com/office/drawing/2014/main" id="{64521232-1F5D-457C-B5B9-828AF6090A36}"/>
              </a:ext>
            </a:extLst>
          </p:cNvPr>
          <p:cNvSpPr>
            <a:spLocks noGrp="1"/>
          </p:cNvSpPr>
          <p:nvPr>
            <p:ph sz="half" idx="1"/>
          </p:nvPr>
        </p:nvSpPr>
        <p:spPr>
          <a:xfrm>
            <a:off x="649225" y="2133600"/>
            <a:ext cx="5122652" cy="3759253"/>
          </a:xfrm>
        </p:spPr>
        <p:txBody>
          <a:bodyPr vert="horz" lIns="91440" tIns="45720" rIns="91440" bIns="45720" rtlCol="0">
            <a:normAutofit/>
          </a:bodyPr>
          <a:lstStyle/>
          <a:p>
            <a:r>
              <a:rPr lang="en-US" dirty="0"/>
              <a:t>4 </a:t>
            </a:r>
            <a:r>
              <a:rPr lang="en-US" dirty="0" err="1"/>
              <a:t>Regiones</a:t>
            </a:r>
            <a:r>
              <a:rPr lang="en-US" dirty="0"/>
              <a:t> o </a:t>
            </a:r>
            <a:r>
              <a:rPr lang="en-US" dirty="0" err="1"/>
              <a:t>suyos</a:t>
            </a:r>
            <a:r>
              <a:rPr lang="en-US" dirty="0"/>
              <a:t>:</a:t>
            </a:r>
          </a:p>
          <a:p>
            <a:pPr>
              <a:buFont typeface="+mj-lt"/>
              <a:buAutoNum type="arabicPeriod"/>
            </a:pPr>
            <a:r>
              <a:rPr lang="en-US" dirty="0"/>
              <a:t>Chinchasuyo.</a:t>
            </a:r>
          </a:p>
          <a:p>
            <a:pPr>
              <a:buFont typeface="+mj-lt"/>
              <a:buAutoNum type="arabicPeriod"/>
            </a:pPr>
            <a:r>
              <a:rPr lang="en-US" dirty="0"/>
              <a:t>Contisuyo.</a:t>
            </a:r>
          </a:p>
          <a:p>
            <a:pPr>
              <a:buFont typeface="+mj-lt"/>
              <a:buAutoNum type="arabicPeriod"/>
            </a:pPr>
            <a:r>
              <a:rPr lang="en-US" dirty="0" err="1"/>
              <a:t>Antisuyo</a:t>
            </a:r>
            <a:r>
              <a:rPr lang="en-US" dirty="0"/>
              <a:t>.</a:t>
            </a:r>
          </a:p>
          <a:p>
            <a:pPr>
              <a:buFont typeface="+mj-lt"/>
              <a:buAutoNum type="arabicPeriod"/>
            </a:pPr>
            <a:r>
              <a:rPr lang="en-US" dirty="0" err="1"/>
              <a:t>Collasuyo</a:t>
            </a:r>
            <a:r>
              <a:rPr lang="en-US" dirty="0"/>
              <a:t>.</a:t>
            </a:r>
          </a:p>
        </p:txBody>
      </p:sp>
    </p:spTree>
    <p:extLst>
      <p:ext uri="{BB962C8B-B14F-4D97-AF65-F5344CB8AC3E}">
        <p14:creationId xmlns:p14="http://schemas.microsoft.com/office/powerpoint/2010/main" val="4081964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557985-EA99-4575-87DE-10B3D303BEA3}"/>
              </a:ext>
            </a:extLst>
          </p:cNvPr>
          <p:cNvSpPr>
            <a:spLocks noGrp="1"/>
          </p:cNvSpPr>
          <p:nvPr>
            <p:ph type="title"/>
          </p:nvPr>
        </p:nvSpPr>
        <p:spPr/>
        <p:txBody>
          <a:bodyPr/>
          <a:lstStyle/>
          <a:p>
            <a:pPr algn="ctr"/>
            <a:r>
              <a:rPr lang="es-CL" dirty="0"/>
              <a:t>Diversidad geográfica</a:t>
            </a:r>
          </a:p>
        </p:txBody>
      </p:sp>
      <p:sp>
        <p:nvSpPr>
          <p:cNvPr id="3" name="Marcador de contenido 2">
            <a:extLst>
              <a:ext uri="{FF2B5EF4-FFF2-40B4-BE49-F238E27FC236}">
                <a16:creationId xmlns:a16="http://schemas.microsoft.com/office/drawing/2014/main" id="{F61204AD-111E-4DBE-A519-9F20B95FB697}"/>
              </a:ext>
            </a:extLst>
          </p:cNvPr>
          <p:cNvSpPr>
            <a:spLocks noGrp="1"/>
          </p:cNvSpPr>
          <p:nvPr>
            <p:ph sz="half" idx="1"/>
          </p:nvPr>
        </p:nvSpPr>
        <p:spPr/>
        <p:txBody>
          <a:bodyPr/>
          <a:lstStyle/>
          <a:p>
            <a:r>
              <a:rPr lang="es-CL" dirty="0"/>
              <a:t>Dividida en  pisos ecológicos.</a:t>
            </a:r>
          </a:p>
          <a:p>
            <a:r>
              <a:rPr lang="es-CL" dirty="0"/>
              <a:t>Administrado factores productos a través de:</a:t>
            </a:r>
          </a:p>
          <a:p>
            <a:pPr>
              <a:buFont typeface="+mj-lt"/>
              <a:buAutoNum type="arabicPeriod"/>
            </a:pPr>
            <a:r>
              <a:rPr lang="es-CL" dirty="0"/>
              <a:t>Censo.</a:t>
            </a:r>
          </a:p>
          <a:p>
            <a:pPr>
              <a:buFont typeface="+mj-lt"/>
              <a:buAutoNum type="arabicPeriod"/>
            </a:pPr>
            <a:r>
              <a:rPr lang="es-CL" dirty="0"/>
              <a:t>Funcionarios delegados.</a:t>
            </a:r>
          </a:p>
          <a:p>
            <a:pPr>
              <a:buFont typeface="+mj-lt"/>
              <a:buAutoNum type="arabicPeriod"/>
            </a:pPr>
            <a:r>
              <a:rPr lang="es-CL" dirty="0"/>
              <a:t>Quipu.</a:t>
            </a:r>
          </a:p>
        </p:txBody>
      </p:sp>
      <p:pic>
        <p:nvPicPr>
          <p:cNvPr id="5" name="Marcador de contenido 4">
            <a:extLst>
              <a:ext uri="{FF2B5EF4-FFF2-40B4-BE49-F238E27FC236}">
                <a16:creationId xmlns:a16="http://schemas.microsoft.com/office/drawing/2014/main" id="{B4DC6A72-4CA3-4D54-BD6A-8BC526C170B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3221" y="2160564"/>
            <a:ext cx="4241389" cy="2114580"/>
          </a:xfrm>
          <a:prstGeom prst="rect">
            <a:avLst/>
          </a:prstGeom>
        </p:spPr>
      </p:pic>
      <p:pic>
        <p:nvPicPr>
          <p:cNvPr id="6" name="Marcador de contenido 5" descr="Imagen que contiene texto, mapa&#10;&#10;Descripción generada con confianza muy alta">
            <a:extLst>
              <a:ext uri="{FF2B5EF4-FFF2-40B4-BE49-F238E27FC236}">
                <a16:creationId xmlns:a16="http://schemas.microsoft.com/office/drawing/2014/main" id="{D9931268-92E5-4D88-88D2-8B309D63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220" y="4294164"/>
            <a:ext cx="4241390" cy="2114580"/>
          </a:xfrm>
          <a:prstGeom prst="rect">
            <a:avLst/>
          </a:prstGeom>
        </p:spPr>
      </p:pic>
      <p:pic>
        <p:nvPicPr>
          <p:cNvPr id="7" name="Marcador de contenido 5">
            <a:extLst>
              <a:ext uri="{FF2B5EF4-FFF2-40B4-BE49-F238E27FC236}">
                <a16:creationId xmlns:a16="http://schemas.microsoft.com/office/drawing/2014/main" id="{1222995C-3FE2-467F-B4D6-576F7A385B21}"/>
              </a:ext>
            </a:extLst>
          </p:cNvPr>
          <p:cNvPicPr>
            <a:picLocks noChangeAspect="1"/>
          </p:cNvPicPr>
          <p:nvPr/>
        </p:nvPicPr>
        <p:blipFill rotWithShape="1">
          <a:blip r:embed="rId4">
            <a:extLst>
              <a:ext uri="{28A0092B-C50C-407E-A947-70E740481C1C}">
                <a14:useLocalDpi xmlns:a14="http://schemas.microsoft.com/office/drawing/2010/main" val="0"/>
              </a:ext>
            </a:extLst>
          </a:blip>
          <a:srcRect l="4615" r="6281"/>
          <a:stretch/>
        </p:blipFill>
        <p:spPr>
          <a:xfrm>
            <a:off x="2661688" y="4318258"/>
            <a:ext cx="4601532" cy="2109506"/>
          </a:xfrm>
          <a:prstGeom prst="rect">
            <a:avLst/>
          </a:prstGeom>
        </p:spPr>
      </p:pic>
    </p:spTree>
    <p:extLst>
      <p:ext uri="{BB962C8B-B14F-4D97-AF65-F5344CB8AC3E}">
        <p14:creationId xmlns:p14="http://schemas.microsoft.com/office/powerpoint/2010/main" val="241873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57" name="Group 56">
            <a:extLst>
              <a:ext uri="{FF2B5EF4-FFF2-40B4-BE49-F238E27FC236}">
                <a16:creationId xmlns:a16="http://schemas.microsoft.com/office/drawing/2014/main" id="{F27737A0-D7E0-4415-8E90-FD4F69E76C1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8" name="Freeform 11">
              <a:extLst>
                <a:ext uri="{FF2B5EF4-FFF2-40B4-BE49-F238E27FC236}">
                  <a16:creationId xmlns:a16="http://schemas.microsoft.com/office/drawing/2014/main" id="{506CE375-B39D-4C51-A858-F4A38331108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9" name="Freeform 12">
              <a:extLst>
                <a:ext uri="{FF2B5EF4-FFF2-40B4-BE49-F238E27FC236}">
                  <a16:creationId xmlns:a16="http://schemas.microsoft.com/office/drawing/2014/main" id="{64EA8B46-395C-41F6-BE09-548B1080986C}"/>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0" name="Freeform 13">
              <a:extLst>
                <a:ext uri="{FF2B5EF4-FFF2-40B4-BE49-F238E27FC236}">
                  <a16:creationId xmlns:a16="http://schemas.microsoft.com/office/drawing/2014/main" id="{BC7EDC6D-8B00-48D9-B8FD-9B5285FBCE02}"/>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1" name="Freeform 14">
              <a:extLst>
                <a:ext uri="{FF2B5EF4-FFF2-40B4-BE49-F238E27FC236}">
                  <a16:creationId xmlns:a16="http://schemas.microsoft.com/office/drawing/2014/main" id="{DE4BD3C3-5C1B-4305-BFA1-9054820BDDA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2" name="Freeform 15">
              <a:extLst>
                <a:ext uri="{FF2B5EF4-FFF2-40B4-BE49-F238E27FC236}">
                  <a16:creationId xmlns:a16="http://schemas.microsoft.com/office/drawing/2014/main" id="{4635ED79-E821-4CFD-9F97-D6137E5DCAC0}"/>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3" name="Freeform 16">
              <a:extLst>
                <a:ext uri="{FF2B5EF4-FFF2-40B4-BE49-F238E27FC236}">
                  <a16:creationId xmlns:a16="http://schemas.microsoft.com/office/drawing/2014/main" id="{92FD5F9A-0D1B-4304-AC95-EA6A4E70E45F}"/>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4" name="Freeform 17">
              <a:extLst>
                <a:ext uri="{FF2B5EF4-FFF2-40B4-BE49-F238E27FC236}">
                  <a16:creationId xmlns:a16="http://schemas.microsoft.com/office/drawing/2014/main" id="{E9BB96F9-6F99-413C-909E-6FCF017C13FB}"/>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5" name="Freeform 18">
              <a:extLst>
                <a:ext uri="{FF2B5EF4-FFF2-40B4-BE49-F238E27FC236}">
                  <a16:creationId xmlns:a16="http://schemas.microsoft.com/office/drawing/2014/main" id="{1CCAEE3F-DFD6-4F56-91DF-94C715261B5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6" name="Freeform 19">
              <a:extLst>
                <a:ext uri="{FF2B5EF4-FFF2-40B4-BE49-F238E27FC236}">
                  <a16:creationId xmlns:a16="http://schemas.microsoft.com/office/drawing/2014/main" id="{A9965128-6557-433B-B75B-BDF30731111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7" name="Freeform 20">
              <a:extLst>
                <a:ext uri="{FF2B5EF4-FFF2-40B4-BE49-F238E27FC236}">
                  <a16:creationId xmlns:a16="http://schemas.microsoft.com/office/drawing/2014/main" id="{6ACA7D22-11B5-4768-B195-51BF6E7C169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8" name="Freeform 21">
              <a:extLst>
                <a:ext uri="{FF2B5EF4-FFF2-40B4-BE49-F238E27FC236}">
                  <a16:creationId xmlns:a16="http://schemas.microsoft.com/office/drawing/2014/main" id="{A10AD997-8BE7-4F95-8B7C-4E59DA1AC56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9" name="Freeform 22">
              <a:extLst>
                <a:ext uri="{FF2B5EF4-FFF2-40B4-BE49-F238E27FC236}">
                  <a16:creationId xmlns:a16="http://schemas.microsoft.com/office/drawing/2014/main" id="{DE270B5A-1647-4C9C-BA5F-6BC559F869D0}"/>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1" name="Group 70">
            <a:extLst>
              <a:ext uri="{FF2B5EF4-FFF2-40B4-BE49-F238E27FC236}">
                <a16:creationId xmlns:a16="http://schemas.microsoft.com/office/drawing/2014/main" id="{57D8AB18-1DD7-4D60-B9FA-190B47BB267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72" name="Freeform 27">
              <a:extLst>
                <a:ext uri="{FF2B5EF4-FFF2-40B4-BE49-F238E27FC236}">
                  <a16:creationId xmlns:a16="http://schemas.microsoft.com/office/drawing/2014/main" id="{AE3C8994-22F6-4B7D-B50B-80ECD1E2AF9A}"/>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3" name="Freeform 28">
              <a:extLst>
                <a:ext uri="{FF2B5EF4-FFF2-40B4-BE49-F238E27FC236}">
                  <a16:creationId xmlns:a16="http://schemas.microsoft.com/office/drawing/2014/main" id="{DDCDE2FF-5BFC-4807-AB1E-D6928F8F46CF}"/>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4" name="Freeform 29">
              <a:extLst>
                <a:ext uri="{FF2B5EF4-FFF2-40B4-BE49-F238E27FC236}">
                  <a16:creationId xmlns:a16="http://schemas.microsoft.com/office/drawing/2014/main" id="{63EF93F1-6EAF-4409-A623-76533740E143}"/>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5" name="Freeform 30">
              <a:extLst>
                <a:ext uri="{FF2B5EF4-FFF2-40B4-BE49-F238E27FC236}">
                  <a16:creationId xmlns:a16="http://schemas.microsoft.com/office/drawing/2014/main" id="{ED3B5256-3F5C-4FDE-8A9A-5A124E92BA34}"/>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6" name="Freeform 31">
              <a:extLst>
                <a:ext uri="{FF2B5EF4-FFF2-40B4-BE49-F238E27FC236}">
                  <a16:creationId xmlns:a16="http://schemas.microsoft.com/office/drawing/2014/main" id="{ED5D4282-BFB9-4BFC-A20D-18E1C4EEA64D}"/>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7" name="Freeform 32">
              <a:extLst>
                <a:ext uri="{FF2B5EF4-FFF2-40B4-BE49-F238E27FC236}">
                  <a16:creationId xmlns:a16="http://schemas.microsoft.com/office/drawing/2014/main" id="{3E6394EB-0752-433A-BA70-AF42B45F17F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8" name="Freeform 33">
              <a:extLst>
                <a:ext uri="{FF2B5EF4-FFF2-40B4-BE49-F238E27FC236}">
                  <a16:creationId xmlns:a16="http://schemas.microsoft.com/office/drawing/2014/main" id="{DF27BE5F-DA8D-4260-9D0D-69E9CE146992}"/>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9" name="Freeform 34">
              <a:extLst>
                <a:ext uri="{FF2B5EF4-FFF2-40B4-BE49-F238E27FC236}">
                  <a16:creationId xmlns:a16="http://schemas.microsoft.com/office/drawing/2014/main" id="{9A6E5CBE-AE54-40B7-9A00-E3975FEACB1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0" name="Freeform 35">
              <a:extLst>
                <a:ext uri="{FF2B5EF4-FFF2-40B4-BE49-F238E27FC236}">
                  <a16:creationId xmlns:a16="http://schemas.microsoft.com/office/drawing/2014/main" id="{6C307890-5461-4D51-ADA6-A3DA6D35B852}"/>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1" name="Freeform 36">
              <a:extLst>
                <a:ext uri="{FF2B5EF4-FFF2-40B4-BE49-F238E27FC236}">
                  <a16:creationId xmlns:a16="http://schemas.microsoft.com/office/drawing/2014/main" id="{3F9B7E4B-6412-4B97-AD48-30B1F61F3BE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2" name="Freeform 37">
              <a:extLst>
                <a:ext uri="{FF2B5EF4-FFF2-40B4-BE49-F238E27FC236}">
                  <a16:creationId xmlns:a16="http://schemas.microsoft.com/office/drawing/2014/main" id="{D345D359-869B-4305-B7D7-0B5C4FDEC1C9}"/>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3" name="Freeform 38">
              <a:extLst>
                <a:ext uri="{FF2B5EF4-FFF2-40B4-BE49-F238E27FC236}">
                  <a16:creationId xmlns:a16="http://schemas.microsoft.com/office/drawing/2014/main" id="{2F688B27-AEB8-45BD-9597-78A97EE0DD6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5" name="Rectangle 84">
            <a:extLst>
              <a:ext uri="{FF2B5EF4-FFF2-40B4-BE49-F238E27FC236}">
                <a16:creationId xmlns:a16="http://schemas.microsoft.com/office/drawing/2014/main" id="{4EB21FA6-8B6A-4699-8408-91E6998001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7" name="Freeform 6">
            <a:extLst>
              <a:ext uri="{FF2B5EF4-FFF2-40B4-BE49-F238E27FC236}">
                <a16:creationId xmlns:a16="http://schemas.microsoft.com/office/drawing/2014/main" id="{BA1AABB7-0FD0-4445-8B8B-7A0C680C5C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9" name="Rectangle 88">
            <a:extLst>
              <a:ext uri="{FF2B5EF4-FFF2-40B4-BE49-F238E27FC236}">
                <a16:creationId xmlns:a16="http://schemas.microsoft.com/office/drawing/2014/main" id="{54E27926-1B1B-43E1-B66E-BCD3D722D1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Rectangle 90">
            <a:extLst>
              <a:ext uri="{FF2B5EF4-FFF2-40B4-BE49-F238E27FC236}">
                <a16:creationId xmlns:a16="http://schemas.microsoft.com/office/drawing/2014/main" id="{4FCF62FB-9690-4C28-8794-1D59EC65F46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Freeform 5">
            <a:extLst>
              <a:ext uri="{FF2B5EF4-FFF2-40B4-BE49-F238E27FC236}">
                <a16:creationId xmlns:a16="http://schemas.microsoft.com/office/drawing/2014/main" id="{72E9BF2B-2D1E-41E3-ADDD-4CBCC1A6A9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4FC6BB0B-F54F-4737-8E51-B4EAAE2B1655}"/>
              </a:ext>
            </a:extLst>
          </p:cNvPr>
          <p:cNvSpPr>
            <a:spLocks noGrp="1"/>
          </p:cNvSpPr>
          <p:nvPr>
            <p:ph type="title"/>
          </p:nvPr>
        </p:nvSpPr>
        <p:spPr>
          <a:xfrm>
            <a:off x="540279" y="1795849"/>
            <a:ext cx="3778870" cy="3114818"/>
          </a:xfrm>
        </p:spPr>
        <p:txBody>
          <a:bodyPr vert="horz" lIns="91440" tIns="45720" rIns="91440" bIns="45720" rtlCol="0" anchor="b">
            <a:normAutofit/>
          </a:bodyPr>
          <a:lstStyle/>
          <a:p>
            <a:r>
              <a:rPr lang="en-US" sz="3700">
                <a:solidFill>
                  <a:srgbClr val="FEFFFF"/>
                </a:solidFill>
              </a:rPr>
              <a:t>Generalidades</a:t>
            </a:r>
          </a:p>
        </p:txBody>
      </p:sp>
      <p:pic>
        <p:nvPicPr>
          <p:cNvPr id="36" name="Imagen 35">
            <a:extLst>
              <a:ext uri="{FF2B5EF4-FFF2-40B4-BE49-F238E27FC236}">
                <a16:creationId xmlns:a16="http://schemas.microsoft.com/office/drawing/2014/main" id="{6E1A9CB9-E018-41C0-BFED-C61A3BB65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836" y="9498"/>
            <a:ext cx="5702486" cy="6848502"/>
          </a:xfrm>
          <a:prstGeom prst="rect">
            <a:avLst/>
          </a:prstGeom>
        </p:spPr>
      </p:pic>
    </p:spTree>
    <p:extLst>
      <p:ext uri="{BB962C8B-B14F-4D97-AF65-F5344CB8AC3E}">
        <p14:creationId xmlns:p14="http://schemas.microsoft.com/office/powerpoint/2010/main" val="2922584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2667E-CBBD-4CBE-A544-460BF05A8F5F}"/>
              </a:ext>
            </a:extLst>
          </p:cNvPr>
          <p:cNvSpPr>
            <a:spLocks noGrp="1"/>
          </p:cNvSpPr>
          <p:nvPr>
            <p:ph type="title"/>
          </p:nvPr>
        </p:nvSpPr>
        <p:spPr/>
        <p:txBody>
          <a:bodyPr/>
          <a:lstStyle/>
          <a:p>
            <a:pPr algn="ctr"/>
            <a:r>
              <a:rPr lang="es-CL" dirty="0"/>
              <a:t>Diversidad cultural</a:t>
            </a:r>
          </a:p>
        </p:txBody>
      </p:sp>
      <p:sp>
        <p:nvSpPr>
          <p:cNvPr id="3" name="Marcador de contenido 2">
            <a:extLst>
              <a:ext uri="{FF2B5EF4-FFF2-40B4-BE49-F238E27FC236}">
                <a16:creationId xmlns:a16="http://schemas.microsoft.com/office/drawing/2014/main" id="{D4C485B4-39A8-4B1C-839B-56BD01951824}"/>
              </a:ext>
            </a:extLst>
          </p:cNvPr>
          <p:cNvSpPr>
            <a:spLocks noGrp="1"/>
          </p:cNvSpPr>
          <p:nvPr>
            <p:ph sz="half" idx="1"/>
          </p:nvPr>
        </p:nvSpPr>
        <p:spPr/>
        <p:txBody>
          <a:bodyPr/>
          <a:lstStyle/>
          <a:p>
            <a:r>
              <a:rPr lang="es-CL" dirty="0"/>
              <a:t>Unificación:</a:t>
            </a:r>
          </a:p>
          <a:p>
            <a:pPr>
              <a:buFont typeface="+mj-lt"/>
              <a:buAutoNum type="arabicPeriod"/>
            </a:pPr>
            <a:r>
              <a:rPr lang="es-CL" dirty="0"/>
              <a:t>Culto a Inti y tolerancia religiosa.</a:t>
            </a:r>
          </a:p>
          <a:p>
            <a:pPr>
              <a:buFont typeface="+mj-lt"/>
              <a:buAutoNum type="arabicPeriod"/>
            </a:pPr>
            <a:r>
              <a:rPr lang="es-CL" dirty="0"/>
              <a:t>Lenguaje (quechua).</a:t>
            </a:r>
          </a:p>
          <a:p>
            <a:pPr>
              <a:buFont typeface="+mj-lt"/>
              <a:buAutoNum type="arabicPeriod"/>
            </a:pPr>
            <a:r>
              <a:rPr lang="es-CL" dirty="0"/>
              <a:t>Red vial (camino del inca).</a:t>
            </a:r>
          </a:p>
          <a:p>
            <a:pPr>
              <a:buFont typeface="+mj-lt"/>
              <a:buAutoNum type="arabicPeriod"/>
            </a:pPr>
            <a:r>
              <a:rPr lang="es-CL" dirty="0"/>
              <a:t>Alianzas militares.</a:t>
            </a:r>
          </a:p>
        </p:txBody>
      </p:sp>
      <p:pic>
        <p:nvPicPr>
          <p:cNvPr id="5" name="Marcador de contenido 5" descr="Imagen que contiene montaña, hierba, exterior, persona&#10;&#10;Descripción generada con confianza muy alta">
            <a:extLst>
              <a:ext uri="{FF2B5EF4-FFF2-40B4-BE49-F238E27FC236}">
                <a16:creationId xmlns:a16="http://schemas.microsoft.com/office/drawing/2014/main" id="{F9DB51CC-FB7B-428C-B205-533D7BD5DB2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8404" b="-1"/>
          <a:stretch/>
        </p:blipFill>
        <p:spPr>
          <a:xfrm>
            <a:off x="6903077" y="1912308"/>
            <a:ext cx="1987706" cy="3602227"/>
          </a:xfrm>
          <a:prstGeom prst="rect">
            <a:avLst/>
          </a:prstGeom>
        </p:spPr>
      </p:pic>
      <p:pic>
        <p:nvPicPr>
          <p:cNvPr id="6" name="Imagen 5" descr="Imagen que contiene persona, exterior, hombre, ropa&#10;&#10;Descripción generada con confianza muy alta">
            <a:extLst>
              <a:ext uri="{FF2B5EF4-FFF2-40B4-BE49-F238E27FC236}">
                <a16:creationId xmlns:a16="http://schemas.microsoft.com/office/drawing/2014/main" id="{32BDC590-2AAC-4C9C-A25E-F103BCF6ACA4}"/>
              </a:ext>
            </a:extLst>
          </p:cNvPr>
          <p:cNvPicPr>
            <a:picLocks noChangeAspect="1"/>
          </p:cNvPicPr>
          <p:nvPr/>
        </p:nvPicPr>
        <p:blipFill rotWithShape="1">
          <a:blip r:embed="rId3">
            <a:extLst>
              <a:ext uri="{28A0092B-C50C-407E-A947-70E740481C1C}">
                <a14:useLocalDpi xmlns:a14="http://schemas.microsoft.com/office/drawing/2010/main" val="0"/>
              </a:ext>
            </a:extLst>
          </a:blip>
          <a:srcRect l="1988" r="2660" b="1"/>
          <a:stretch/>
        </p:blipFill>
        <p:spPr>
          <a:xfrm>
            <a:off x="8890783" y="1912308"/>
            <a:ext cx="1987706" cy="3602227"/>
          </a:xfrm>
          <a:prstGeom prst="rect">
            <a:avLst/>
          </a:prstGeom>
        </p:spPr>
      </p:pic>
    </p:spTree>
    <p:extLst>
      <p:ext uri="{BB962C8B-B14F-4D97-AF65-F5344CB8AC3E}">
        <p14:creationId xmlns:p14="http://schemas.microsoft.com/office/powerpoint/2010/main" val="4169451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983AA-FD34-4185-B5ED-3BE793D39221}"/>
              </a:ext>
            </a:extLst>
          </p:cNvPr>
          <p:cNvSpPr>
            <a:spLocks noGrp="1"/>
          </p:cNvSpPr>
          <p:nvPr>
            <p:ph type="title"/>
          </p:nvPr>
        </p:nvSpPr>
        <p:spPr/>
        <p:txBody>
          <a:bodyPr/>
          <a:lstStyle/>
          <a:p>
            <a:pPr algn="ctr"/>
            <a:r>
              <a:rPr lang="es-CL" dirty="0"/>
              <a:t>Legado cultural</a:t>
            </a:r>
          </a:p>
        </p:txBody>
      </p:sp>
      <p:sp>
        <p:nvSpPr>
          <p:cNvPr id="3" name="Marcador de contenido 2">
            <a:extLst>
              <a:ext uri="{FF2B5EF4-FFF2-40B4-BE49-F238E27FC236}">
                <a16:creationId xmlns:a16="http://schemas.microsoft.com/office/drawing/2014/main" id="{65600343-B355-4DFB-90E9-38B1FCDCEEE2}"/>
              </a:ext>
            </a:extLst>
          </p:cNvPr>
          <p:cNvSpPr>
            <a:spLocks noGrp="1"/>
          </p:cNvSpPr>
          <p:nvPr>
            <p:ph sz="half" idx="1"/>
          </p:nvPr>
        </p:nvSpPr>
        <p:spPr/>
        <p:txBody>
          <a:bodyPr/>
          <a:lstStyle/>
          <a:p>
            <a:r>
              <a:rPr lang="es-CL" dirty="0"/>
              <a:t>Alimentación:</a:t>
            </a:r>
          </a:p>
          <a:p>
            <a:pPr lvl="1"/>
            <a:r>
              <a:rPr lang="es-CL" dirty="0"/>
              <a:t>Quinoa y charqui.</a:t>
            </a:r>
          </a:p>
          <a:p>
            <a:r>
              <a:rPr lang="es-CL" dirty="0"/>
              <a:t>Agricultura:</a:t>
            </a:r>
          </a:p>
          <a:p>
            <a:pPr lvl="1"/>
            <a:r>
              <a:rPr lang="es-CL" dirty="0"/>
              <a:t>Terraza y andenes.</a:t>
            </a:r>
          </a:p>
          <a:p>
            <a:r>
              <a:rPr lang="es-CL" dirty="0"/>
              <a:t>Arquitectura:</a:t>
            </a:r>
          </a:p>
          <a:p>
            <a:pPr lvl="1"/>
            <a:r>
              <a:rPr lang="es-CL" dirty="0"/>
              <a:t>Machu Picchu.</a:t>
            </a:r>
          </a:p>
          <a:p>
            <a:r>
              <a:rPr lang="es-CL" dirty="0"/>
              <a:t>Astronomía:</a:t>
            </a:r>
          </a:p>
          <a:p>
            <a:pPr lvl="1"/>
            <a:r>
              <a:rPr lang="es-CL" dirty="0"/>
              <a:t>Puerta del sol.</a:t>
            </a:r>
          </a:p>
        </p:txBody>
      </p:sp>
      <p:pic>
        <p:nvPicPr>
          <p:cNvPr id="5" name="Marcador de contenido 5" descr="Imagen que contiene edificio&#10;&#10;Descripción generada con confianza alta">
            <a:extLst>
              <a:ext uri="{FF2B5EF4-FFF2-40B4-BE49-F238E27FC236}">
                <a16:creationId xmlns:a16="http://schemas.microsoft.com/office/drawing/2014/main" id="{03D89096-16CB-439E-840D-B3270549AF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94805" y="1831325"/>
            <a:ext cx="4101732" cy="799333"/>
          </a:xfrm>
        </p:spPr>
      </p:pic>
      <p:pic>
        <p:nvPicPr>
          <p:cNvPr id="6" name="Imagen 5">
            <a:extLst>
              <a:ext uri="{FF2B5EF4-FFF2-40B4-BE49-F238E27FC236}">
                <a16:creationId xmlns:a16="http://schemas.microsoft.com/office/drawing/2014/main" id="{B210AF1D-4D72-4B50-A4B9-006C6E910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806" y="2630658"/>
            <a:ext cx="4101730" cy="798342"/>
          </a:xfrm>
          <a:prstGeom prst="rect">
            <a:avLst/>
          </a:prstGeom>
        </p:spPr>
      </p:pic>
      <p:pic>
        <p:nvPicPr>
          <p:cNvPr id="7" name="Imagen 6" descr="Imagen que contiene hierba&#10;&#10;Descripción generada con confianza muy alta">
            <a:extLst>
              <a:ext uri="{FF2B5EF4-FFF2-40B4-BE49-F238E27FC236}">
                <a16:creationId xmlns:a16="http://schemas.microsoft.com/office/drawing/2014/main" id="{C2EC4208-724D-4238-8639-E04731890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805" y="3429000"/>
            <a:ext cx="4101731" cy="798342"/>
          </a:xfrm>
          <a:prstGeom prst="rect">
            <a:avLst/>
          </a:prstGeom>
        </p:spPr>
      </p:pic>
      <p:pic>
        <p:nvPicPr>
          <p:cNvPr id="8" name="Marcador de contenido 5" descr="Imagen que contiene comida, diferente, alubia, foto&#10;&#10;Descripción generada con confianza alta">
            <a:extLst>
              <a:ext uri="{FF2B5EF4-FFF2-40B4-BE49-F238E27FC236}">
                <a16:creationId xmlns:a16="http://schemas.microsoft.com/office/drawing/2014/main" id="{4AC587A2-E5E3-4D05-916D-136F8343B9E6}"/>
              </a:ext>
            </a:extLst>
          </p:cNvPr>
          <p:cNvPicPr>
            <a:picLocks noChangeAspect="1"/>
          </p:cNvPicPr>
          <p:nvPr/>
        </p:nvPicPr>
        <p:blipFill rotWithShape="1">
          <a:blip r:embed="rId5">
            <a:extLst>
              <a:ext uri="{28A0092B-C50C-407E-A947-70E740481C1C}">
                <a14:useLocalDpi xmlns:a14="http://schemas.microsoft.com/office/drawing/2010/main" val="0"/>
              </a:ext>
            </a:extLst>
          </a:blip>
          <a:srcRect l="38852" r="4787" b="1"/>
          <a:stretch/>
        </p:blipFill>
        <p:spPr>
          <a:xfrm>
            <a:off x="7194804" y="4227342"/>
            <a:ext cx="4101730" cy="977704"/>
          </a:xfrm>
          <a:prstGeom prst="rect">
            <a:avLst/>
          </a:prstGeom>
        </p:spPr>
      </p:pic>
    </p:spTree>
    <p:extLst>
      <p:ext uri="{BB962C8B-B14F-4D97-AF65-F5344CB8AC3E}">
        <p14:creationId xmlns:p14="http://schemas.microsoft.com/office/powerpoint/2010/main" val="3847020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9010B0-C74D-4FD8-88C5-7E03E17237BA}"/>
              </a:ext>
            </a:extLst>
          </p:cNvPr>
          <p:cNvSpPr>
            <a:spLocks noGrp="1"/>
          </p:cNvSpPr>
          <p:nvPr>
            <p:ph type="title"/>
          </p:nvPr>
        </p:nvSpPr>
        <p:spPr/>
        <p:txBody>
          <a:bodyPr/>
          <a:lstStyle/>
          <a:p>
            <a:pPr algn="ctr"/>
            <a:r>
              <a:rPr lang="es-CL" dirty="0"/>
              <a:t>Conceptos bases</a:t>
            </a:r>
          </a:p>
        </p:txBody>
      </p:sp>
      <p:sp>
        <p:nvSpPr>
          <p:cNvPr id="3" name="Marcador de contenido 2">
            <a:extLst>
              <a:ext uri="{FF2B5EF4-FFF2-40B4-BE49-F238E27FC236}">
                <a16:creationId xmlns:a16="http://schemas.microsoft.com/office/drawing/2014/main" id="{83EE604F-4A2B-4E32-A998-8DC2AB3FD8B6}"/>
              </a:ext>
            </a:extLst>
          </p:cNvPr>
          <p:cNvSpPr>
            <a:spLocks noGrp="1"/>
          </p:cNvSpPr>
          <p:nvPr>
            <p:ph sz="half" idx="1"/>
          </p:nvPr>
        </p:nvSpPr>
        <p:spPr/>
        <p:txBody>
          <a:bodyPr/>
          <a:lstStyle/>
          <a:p>
            <a:r>
              <a:rPr lang="es-CL" dirty="0"/>
              <a:t>Ayllu:</a:t>
            </a:r>
          </a:p>
          <a:p>
            <a:pPr lvl="1"/>
            <a:r>
              <a:rPr lang="es-CL" dirty="0"/>
              <a:t>Familia base social.</a:t>
            </a:r>
          </a:p>
          <a:p>
            <a:r>
              <a:rPr lang="es-CL" dirty="0"/>
              <a:t>Ayni</a:t>
            </a:r>
          </a:p>
          <a:p>
            <a:r>
              <a:rPr lang="es-CL" dirty="0"/>
              <a:t>Reciprocidad en el intercambio de energías con:</a:t>
            </a:r>
          </a:p>
          <a:p>
            <a:pPr>
              <a:buFont typeface="+mj-lt"/>
              <a:buAutoNum type="arabicPeriod"/>
            </a:pPr>
            <a:r>
              <a:rPr lang="es-CL" dirty="0"/>
              <a:t>Universo.</a:t>
            </a:r>
          </a:p>
          <a:p>
            <a:pPr>
              <a:buFont typeface="+mj-lt"/>
              <a:buAutoNum type="arabicPeriod"/>
            </a:pPr>
            <a:r>
              <a:rPr lang="es-CL" dirty="0"/>
              <a:t>Naturaleza.</a:t>
            </a:r>
          </a:p>
          <a:p>
            <a:pPr>
              <a:buFont typeface="+mj-lt"/>
              <a:buAutoNum type="arabicPeriod"/>
            </a:pPr>
            <a:r>
              <a:rPr lang="es-CL" dirty="0"/>
              <a:t>Humanidad.</a:t>
            </a:r>
          </a:p>
        </p:txBody>
      </p:sp>
      <p:pic>
        <p:nvPicPr>
          <p:cNvPr id="5" name="Marcador de contenido 5" descr="Imagen que contiene texto, libro&#10;&#10;Descripción generada con confianza muy alta">
            <a:extLst>
              <a:ext uri="{FF2B5EF4-FFF2-40B4-BE49-F238E27FC236}">
                <a16:creationId xmlns:a16="http://schemas.microsoft.com/office/drawing/2014/main" id="{FD32C4D8-E8DC-4729-9A55-949B404130B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94019" y="3812345"/>
            <a:ext cx="4494776" cy="1766669"/>
          </a:xfrm>
          <a:prstGeom prst="rect">
            <a:avLst/>
          </a:prstGeom>
        </p:spPr>
      </p:pic>
      <p:pic>
        <p:nvPicPr>
          <p:cNvPr id="6" name="Marcador de contenido 5" descr="Imagen que contiene exterior, montaña, suelo, libro&#10;&#10;Descripción generada con confianza alta">
            <a:extLst>
              <a:ext uri="{FF2B5EF4-FFF2-40B4-BE49-F238E27FC236}">
                <a16:creationId xmlns:a16="http://schemas.microsoft.com/office/drawing/2014/main" id="{755A7358-87BF-4077-9436-9A27F83E336D}"/>
              </a:ext>
            </a:extLst>
          </p:cNvPr>
          <p:cNvPicPr>
            <a:picLocks noChangeAspect="1"/>
          </p:cNvPicPr>
          <p:nvPr/>
        </p:nvPicPr>
        <p:blipFill rotWithShape="1">
          <a:blip r:embed="rId3">
            <a:extLst>
              <a:ext uri="{28A0092B-C50C-407E-A947-70E740481C1C}">
                <a14:useLocalDpi xmlns:a14="http://schemas.microsoft.com/office/drawing/2010/main" val="0"/>
              </a:ext>
            </a:extLst>
          </a:blip>
          <a:srcRect l="4166" r="3" b="3"/>
          <a:stretch/>
        </p:blipFill>
        <p:spPr>
          <a:xfrm>
            <a:off x="6894019" y="2045676"/>
            <a:ext cx="4494776" cy="1766669"/>
          </a:xfrm>
          <a:prstGeom prst="rect">
            <a:avLst/>
          </a:prstGeom>
        </p:spPr>
      </p:pic>
    </p:spTree>
    <p:extLst>
      <p:ext uri="{BB962C8B-B14F-4D97-AF65-F5344CB8AC3E}">
        <p14:creationId xmlns:p14="http://schemas.microsoft.com/office/powerpoint/2010/main" val="2369815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9B2BE-23EC-458C-B7EF-1A3185E317C2}"/>
              </a:ext>
            </a:extLst>
          </p:cNvPr>
          <p:cNvSpPr>
            <a:spLocks noGrp="1"/>
          </p:cNvSpPr>
          <p:nvPr>
            <p:ph type="title"/>
          </p:nvPr>
        </p:nvSpPr>
        <p:spPr/>
        <p:txBody>
          <a:bodyPr/>
          <a:lstStyle/>
          <a:p>
            <a:pPr algn="ctr"/>
            <a:r>
              <a:rPr lang="es-CL" dirty="0"/>
              <a:t>Formas de trabajo</a:t>
            </a:r>
          </a:p>
        </p:txBody>
      </p:sp>
      <p:sp>
        <p:nvSpPr>
          <p:cNvPr id="7" name="Marcador de texto 6">
            <a:extLst>
              <a:ext uri="{FF2B5EF4-FFF2-40B4-BE49-F238E27FC236}">
                <a16:creationId xmlns:a16="http://schemas.microsoft.com/office/drawing/2014/main" id="{DA8D791D-7451-4FDF-98CE-A046562012FC}"/>
              </a:ext>
            </a:extLst>
          </p:cNvPr>
          <p:cNvSpPr>
            <a:spLocks noGrp="1"/>
          </p:cNvSpPr>
          <p:nvPr>
            <p:ph type="body" idx="1"/>
          </p:nvPr>
        </p:nvSpPr>
        <p:spPr/>
        <p:txBody>
          <a:bodyPr/>
          <a:lstStyle/>
          <a:p>
            <a:pPr algn="ctr"/>
            <a:r>
              <a:rPr lang="es-CL" dirty="0"/>
              <a:t>Minka</a:t>
            </a:r>
          </a:p>
        </p:txBody>
      </p:sp>
      <p:sp>
        <p:nvSpPr>
          <p:cNvPr id="3" name="Marcador de contenido 2">
            <a:extLst>
              <a:ext uri="{FF2B5EF4-FFF2-40B4-BE49-F238E27FC236}">
                <a16:creationId xmlns:a16="http://schemas.microsoft.com/office/drawing/2014/main" id="{BD5C25BF-6C51-4D17-A37B-81F61EE62F9E}"/>
              </a:ext>
            </a:extLst>
          </p:cNvPr>
          <p:cNvSpPr>
            <a:spLocks noGrp="1"/>
          </p:cNvSpPr>
          <p:nvPr>
            <p:ph sz="half" idx="2"/>
          </p:nvPr>
        </p:nvSpPr>
        <p:spPr/>
        <p:txBody>
          <a:bodyPr/>
          <a:lstStyle/>
          <a:p>
            <a:pPr algn="just"/>
            <a:r>
              <a:rPr lang="es-MX" dirty="0"/>
              <a:t>tributo voluntario en ayuda de labores de abastecimiento o construcción menor.</a:t>
            </a:r>
          </a:p>
        </p:txBody>
      </p:sp>
      <p:sp>
        <p:nvSpPr>
          <p:cNvPr id="8" name="Marcador de texto 7">
            <a:extLst>
              <a:ext uri="{FF2B5EF4-FFF2-40B4-BE49-F238E27FC236}">
                <a16:creationId xmlns:a16="http://schemas.microsoft.com/office/drawing/2014/main" id="{09924829-7106-4DCA-BF98-6E4C02071BCD}"/>
              </a:ext>
            </a:extLst>
          </p:cNvPr>
          <p:cNvSpPr>
            <a:spLocks noGrp="1"/>
          </p:cNvSpPr>
          <p:nvPr>
            <p:ph type="body" sz="quarter" idx="3"/>
          </p:nvPr>
        </p:nvSpPr>
        <p:spPr/>
        <p:txBody>
          <a:bodyPr/>
          <a:lstStyle/>
          <a:p>
            <a:pPr algn="ctr"/>
            <a:r>
              <a:rPr lang="es-MX" dirty="0"/>
              <a:t>Mita</a:t>
            </a:r>
          </a:p>
        </p:txBody>
      </p:sp>
      <p:pic>
        <p:nvPicPr>
          <p:cNvPr id="6" name="Marcador de contenido 5" descr="Imagen que contiene texto, mapa&#10;&#10;Descripción generada con confianza muy alta">
            <a:extLst>
              <a:ext uri="{FF2B5EF4-FFF2-40B4-BE49-F238E27FC236}">
                <a16:creationId xmlns:a16="http://schemas.microsoft.com/office/drawing/2014/main" id="{48B94AE3-453E-4312-AF40-AC31FF137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629" y="3770141"/>
            <a:ext cx="3997982" cy="2037332"/>
          </a:xfrm>
          <a:prstGeom prst="rect">
            <a:avLst/>
          </a:prstGeom>
        </p:spPr>
      </p:pic>
      <p:sp>
        <p:nvSpPr>
          <p:cNvPr id="10" name="Marcador de contenido 9">
            <a:extLst>
              <a:ext uri="{FF2B5EF4-FFF2-40B4-BE49-F238E27FC236}">
                <a16:creationId xmlns:a16="http://schemas.microsoft.com/office/drawing/2014/main" id="{C36DA314-652A-416A-9C58-3B0B800F9DDA}"/>
              </a:ext>
            </a:extLst>
          </p:cNvPr>
          <p:cNvSpPr>
            <a:spLocks noGrp="1"/>
          </p:cNvSpPr>
          <p:nvPr>
            <p:ph sz="quarter" idx="4"/>
          </p:nvPr>
        </p:nvSpPr>
        <p:spPr/>
        <p:txBody>
          <a:bodyPr/>
          <a:lstStyle/>
          <a:p>
            <a:pPr algn="just"/>
            <a:r>
              <a:rPr lang="es-CL" dirty="0"/>
              <a:t>construcción de obras públicas mayores como centros, templos, acueductos, casas, puentes o caminos.</a:t>
            </a:r>
          </a:p>
        </p:txBody>
      </p:sp>
      <p:pic>
        <p:nvPicPr>
          <p:cNvPr id="11" name="Marcador de contenido 5" descr="Imagen que contiene exterior, suelo, persona, cielo&#10;&#10;Descripción generada con confianza alta">
            <a:extLst>
              <a:ext uri="{FF2B5EF4-FFF2-40B4-BE49-F238E27FC236}">
                <a16:creationId xmlns:a16="http://schemas.microsoft.com/office/drawing/2014/main" id="{A938429E-97AF-4067-9E94-E43DF3C57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539" y="3468719"/>
            <a:ext cx="2842399" cy="2338754"/>
          </a:xfrm>
          <a:prstGeom prst="rect">
            <a:avLst/>
          </a:prstGeom>
        </p:spPr>
      </p:pic>
    </p:spTree>
    <p:extLst>
      <p:ext uri="{BB962C8B-B14F-4D97-AF65-F5344CB8AC3E}">
        <p14:creationId xmlns:p14="http://schemas.microsoft.com/office/powerpoint/2010/main" val="855060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2B258D2B-6AC3-4B3A-A87C-FD7E6517826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ángulo 3">
            <a:extLst>
              <a:ext uri="{FF2B5EF4-FFF2-40B4-BE49-F238E27FC236}">
                <a16:creationId xmlns:a16="http://schemas.microsoft.com/office/drawing/2014/main" id="{84448A68-7C0D-422D-8C32-942634C2DE9D}"/>
              </a:ext>
            </a:extLst>
          </p:cNvPr>
          <p:cNvSpPr/>
          <p:nvPr/>
        </p:nvSpPr>
        <p:spPr>
          <a:xfrm>
            <a:off x="8229599" y="0"/>
            <a:ext cx="3962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Imagen 7">
            <a:extLst>
              <a:ext uri="{FF2B5EF4-FFF2-40B4-BE49-F238E27FC236}">
                <a16:creationId xmlns:a16="http://schemas.microsoft.com/office/drawing/2014/main" id="{8CA8ED6C-5D04-46D1-A195-EA28CF68D7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465" y="313005"/>
            <a:ext cx="2878668" cy="6231988"/>
          </a:xfrm>
          <a:prstGeom prst="rect">
            <a:avLst/>
          </a:prstGeom>
        </p:spPr>
      </p:pic>
      <p:sp>
        <p:nvSpPr>
          <p:cNvPr id="21" name="Rectangle 11">
            <a:extLst>
              <a:ext uri="{FF2B5EF4-FFF2-40B4-BE49-F238E27FC236}">
                <a16:creationId xmlns:a16="http://schemas.microsoft.com/office/drawing/2014/main" id="{AA22AB8F-8672-4CA8-8E57-FDB5A32F1A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a:extLst>
              <a:ext uri="{FF2B5EF4-FFF2-40B4-BE49-F238E27FC236}">
                <a16:creationId xmlns:a16="http://schemas.microsoft.com/office/drawing/2014/main" id="{8D55DD8B-9BF9-4B91-A22D-2D3F2AEFF1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19B8988D-D96A-4BB2-B766-86E29994095B}"/>
              </a:ext>
            </a:extLst>
          </p:cNvPr>
          <p:cNvSpPr>
            <a:spLocks noGrp="1"/>
          </p:cNvSpPr>
          <p:nvPr>
            <p:ph type="title"/>
          </p:nvPr>
        </p:nvSpPr>
        <p:spPr>
          <a:xfrm>
            <a:off x="541867" y="787400"/>
            <a:ext cx="7145866" cy="778933"/>
          </a:xfrm>
        </p:spPr>
        <p:txBody>
          <a:bodyPr anchor="ctr">
            <a:noAutofit/>
          </a:bodyPr>
          <a:lstStyle/>
          <a:p>
            <a:r>
              <a:rPr lang="es-MX" sz="2000" dirty="0">
                <a:solidFill>
                  <a:srgbClr val="FEFFFF"/>
                </a:solidFill>
              </a:rPr>
              <a:t>Un contexto dificultoso para fortalecer el carácter</a:t>
            </a:r>
            <a:endParaRPr lang="es-CL" sz="2000" dirty="0">
              <a:solidFill>
                <a:srgbClr val="FEFFFF"/>
              </a:solidFill>
            </a:endParaRPr>
          </a:p>
        </p:txBody>
      </p:sp>
      <p:sp>
        <p:nvSpPr>
          <p:cNvPr id="3" name="Marcador de contenido 2">
            <a:extLst>
              <a:ext uri="{FF2B5EF4-FFF2-40B4-BE49-F238E27FC236}">
                <a16:creationId xmlns:a16="http://schemas.microsoft.com/office/drawing/2014/main" id="{0E7E9B5E-2F39-48D0-8001-2E3F7358955B}"/>
              </a:ext>
            </a:extLst>
          </p:cNvPr>
          <p:cNvSpPr>
            <a:spLocks noGrp="1"/>
          </p:cNvSpPr>
          <p:nvPr>
            <p:ph idx="1"/>
          </p:nvPr>
        </p:nvSpPr>
        <p:spPr>
          <a:xfrm>
            <a:off x="541866" y="2032000"/>
            <a:ext cx="7145867" cy="3879222"/>
          </a:xfrm>
        </p:spPr>
        <p:txBody>
          <a:bodyPr>
            <a:normAutofit fontScale="92500" lnSpcReduction="10000"/>
          </a:bodyPr>
          <a:lstStyle/>
          <a:p>
            <a:pPr marL="0" indent="0" algn="just">
              <a:buNone/>
            </a:pPr>
            <a:r>
              <a:rPr lang="es-MX" dirty="0">
                <a:solidFill>
                  <a:srgbClr val="FEFFFF"/>
                </a:solidFill>
              </a:rPr>
              <a:t>Muchos factores han condicionado el desarrollo normal del año 2020 en las distintas dimensiones de nuestra vida cotidiana, cierto es tal vez, que la más cercana a los estudiantes haga referencia al contexto educativo, no obstante, la dimensión personal es mucho muy importante, tal vez mucho más que los logros académicos. Sin ir más allá comparto el siguiente consejo: desarrollar la capacidad de reflexionar conforme al deber y responsabilidad personal, al tiempo que se practica la empatía en el núcleo familiar para realizar un liderazgo efectivo  respecto de decisiones y acciones fortalecidas por el autoestima en el afán de ser precavidos frente a los impulsos irracionales desbordados por la subjetividad de sentimientos desbordados, en fin una valentía razonable propuesta para el llamado a la calma dentro de un enfoque positivo del mundo que nos rodea pues “puede que hoy llueva, pero mañana tal vez salga el sol”.</a:t>
            </a:r>
            <a:endParaRPr lang="es-CL" dirty="0">
              <a:solidFill>
                <a:srgbClr val="FEFFFF"/>
              </a:solidFill>
            </a:endParaRPr>
          </a:p>
        </p:txBody>
      </p:sp>
    </p:spTree>
    <p:extLst>
      <p:ext uri="{BB962C8B-B14F-4D97-AF65-F5344CB8AC3E}">
        <p14:creationId xmlns:p14="http://schemas.microsoft.com/office/powerpoint/2010/main" val="419005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51" name="Group 50">
            <a:extLst>
              <a:ext uri="{FF2B5EF4-FFF2-40B4-BE49-F238E27FC236}">
                <a16:creationId xmlns:a16="http://schemas.microsoft.com/office/drawing/2014/main" id="{F27737A0-D7E0-4415-8E90-FD4F69E76C1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2" name="Freeform 11">
              <a:extLst>
                <a:ext uri="{FF2B5EF4-FFF2-40B4-BE49-F238E27FC236}">
                  <a16:creationId xmlns:a16="http://schemas.microsoft.com/office/drawing/2014/main" id="{506CE375-B39D-4C51-A858-F4A383311088}"/>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3" name="Freeform 12">
              <a:extLst>
                <a:ext uri="{FF2B5EF4-FFF2-40B4-BE49-F238E27FC236}">
                  <a16:creationId xmlns:a16="http://schemas.microsoft.com/office/drawing/2014/main" id="{64EA8B46-395C-41F6-BE09-548B1080986C}"/>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4" name="Freeform 13">
              <a:extLst>
                <a:ext uri="{FF2B5EF4-FFF2-40B4-BE49-F238E27FC236}">
                  <a16:creationId xmlns:a16="http://schemas.microsoft.com/office/drawing/2014/main" id="{BC7EDC6D-8B00-48D9-B8FD-9B5285FBCE02}"/>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5" name="Freeform 14">
              <a:extLst>
                <a:ext uri="{FF2B5EF4-FFF2-40B4-BE49-F238E27FC236}">
                  <a16:creationId xmlns:a16="http://schemas.microsoft.com/office/drawing/2014/main" id="{DE4BD3C3-5C1B-4305-BFA1-9054820BDDA9}"/>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6" name="Freeform 15">
              <a:extLst>
                <a:ext uri="{FF2B5EF4-FFF2-40B4-BE49-F238E27FC236}">
                  <a16:creationId xmlns:a16="http://schemas.microsoft.com/office/drawing/2014/main" id="{4635ED79-E821-4CFD-9F97-D6137E5DCAC0}"/>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7" name="Freeform 16">
              <a:extLst>
                <a:ext uri="{FF2B5EF4-FFF2-40B4-BE49-F238E27FC236}">
                  <a16:creationId xmlns:a16="http://schemas.microsoft.com/office/drawing/2014/main" id="{92FD5F9A-0D1B-4304-AC95-EA6A4E70E45F}"/>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8" name="Freeform 17">
              <a:extLst>
                <a:ext uri="{FF2B5EF4-FFF2-40B4-BE49-F238E27FC236}">
                  <a16:creationId xmlns:a16="http://schemas.microsoft.com/office/drawing/2014/main" id="{E9BB96F9-6F99-413C-909E-6FCF017C13FB}"/>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9" name="Freeform 18">
              <a:extLst>
                <a:ext uri="{FF2B5EF4-FFF2-40B4-BE49-F238E27FC236}">
                  <a16:creationId xmlns:a16="http://schemas.microsoft.com/office/drawing/2014/main" id="{1CCAEE3F-DFD6-4F56-91DF-94C715261B5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0" name="Freeform 19">
              <a:extLst>
                <a:ext uri="{FF2B5EF4-FFF2-40B4-BE49-F238E27FC236}">
                  <a16:creationId xmlns:a16="http://schemas.microsoft.com/office/drawing/2014/main" id="{A9965128-6557-433B-B75B-BDF30731111E}"/>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1" name="Freeform 20">
              <a:extLst>
                <a:ext uri="{FF2B5EF4-FFF2-40B4-BE49-F238E27FC236}">
                  <a16:creationId xmlns:a16="http://schemas.microsoft.com/office/drawing/2014/main" id="{6ACA7D22-11B5-4768-B195-51BF6E7C169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2" name="Freeform 21">
              <a:extLst>
                <a:ext uri="{FF2B5EF4-FFF2-40B4-BE49-F238E27FC236}">
                  <a16:creationId xmlns:a16="http://schemas.microsoft.com/office/drawing/2014/main" id="{A10AD997-8BE7-4F95-8B7C-4E59DA1AC56B}"/>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3" name="Freeform 22">
              <a:extLst>
                <a:ext uri="{FF2B5EF4-FFF2-40B4-BE49-F238E27FC236}">
                  <a16:creationId xmlns:a16="http://schemas.microsoft.com/office/drawing/2014/main" id="{DE270B5A-1647-4C9C-BA5F-6BC559F869D0}"/>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64">
            <a:extLst>
              <a:ext uri="{FF2B5EF4-FFF2-40B4-BE49-F238E27FC236}">
                <a16:creationId xmlns:a16="http://schemas.microsoft.com/office/drawing/2014/main" id="{57D8AB18-1DD7-4D60-B9FA-190B47BB267A}"/>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66" name="Freeform 27">
              <a:extLst>
                <a:ext uri="{FF2B5EF4-FFF2-40B4-BE49-F238E27FC236}">
                  <a16:creationId xmlns:a16="http://schemas.microsoft.com/office/drawing/2014/main" id="{AE3C8994-22F6-4B7D-B50B-80ECD1E2AF9A}"/>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7" name="Freeform 28">
              <a:extLst>
                <a:ext uri="{FF2B5EF4-FFF2-40B4-BE49-F238E27FC236}">
                  <a16:creationId xmlns:a16="http://schemas.microsoft.com/office/drawing/2014/main" id="{DDCDE2FF-5BFC-4807-AB1E-D6928F8F46CF}"/>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8" name="Freeform 29">
              <a:extLst>
                <a:ext uri="{FF2B5EF4-FFF2-40B4-BE49-F238E27FC236}">
                  <a16:creationId xmlns:a16="http://schemas.microsoft.com/office/drawing/2014/main" id="{63EF93F1-6EAF-4409-A623-76533740E143}"/>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9" name="Freeform 30">
              <a:extLst>
                <a:ext uri="{FF2B5EF4-FFF2-40B4-BE49-F238E27FC236}">
                  <a16:creationId xmlns:a16="http://schemas.microsoft.com/office/drawing/2014/main" id="{ED3B5256-3F5C-4FDE-8A9A-5A124E92BA34}"/>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0" name="Freeform 31">
              <a:extLst>
                <a:ext uri="{FF2B5EF4-FFF2-40B4-BE49-F238E27FC236}">
                  <a16:creationId xmlns:a16="http://schemas.microsoft.com/office/drawing/2014/main" id="{ED5D4282-BFB9-4BFC-A20D-18E1C4EEA64D}"/>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1" name="Freeform 32">
              <a:extLst>
                <a:ext uri="{FF2B5EF4-FFF2-40B4-BE49-F238E27FC236}">
                  <a16:creationId xmlns:a16="http://schemas.microsoft.com/office/drawing/2014/main" id="{3E6394EB-0752-433A-BA70-AF42B45F17F7}"/>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2" name="Freeform 33">
              <a:extLst>
                <a:ext uri="{FF2B5EF4-FFF2-40B4-BE49-F238E27FC236}">
                  <a16:creationId xmlns:a16="http://schemas.microsoft.com/office/drawing/2014/main" id="{DF27BE5F-DA8D-4260-9D0D-69E9CE146992}"/>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3" name="Freeform 34">
              <a:extLst>
                <a:ext uri="{FF2B5EF4-FFF2-40B4-BE49-F238E27FC236}">
                  <a16:creationId xmlns:a16="http://schemas.microsoft.com/office/drawing/2014/main" id="{9A6E5CBE-AE54-40B7-9A00-E3975FEACB1D}"/>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4" name="Freeform 35">
              <a:extLst>
                <a:ext uri="{FF2B5EF4-FFF2-40B4-BE49-F238E27FC236}">
                  <a16:creationId xmlns:a16="http://schemas.microsoft.com/office/drawing/2014/main" id="{6C307890-5461-4D51-ADA6-A3DA6D35B852}"/>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5" name="Freeform 36">
              <a:extLst>
                <a:ext uri="{FF2B5EF4-FFF2-40B4-BE49-F238E27FC236}">
                  <a16:creationId xmlns:a16="http://schemas.microsoft.com/office/drawing/2014/main" id="{3F9B7E4B-6412-4B97-AD48-30B1F61F3BE9}"/>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6" name="Freeform 37">
              <a:extLst>
                <a:ext uri="{FF2B5EF4-FFF2-40B4-BE49-F238E27FC236}">
                  <a16:creationId xmlns:a16="http://schemas.microsoft.com/office/drawing/2014/main" id="{D345D359-869B-4305-B7D7-0B5C4FDEC1C9}"/>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7" name="Freeform 38">
              <a:extLst>
                <a:ext uri="{FF2B5EF4-FFF2-40B4-BE49-F238E27FC236}">
                  <a16:creationId xmlns:a16="http://schemas.microsoft.com/office/drawing/2014/main" id="{2F688B27-AEB8-45BD-9597-78A97EE0DD6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78">
            <a:extLst>
              <a:ext uri="{FF2B5EF4-FFF2-40B4-BE49-F238E27FC236}">
                <a16:creationId xmlns:a16="http://schemas.microsoft.com/office/drawing/2014/main" id="{4EB21FA6-8B6A-4699-8408-91E6998001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1" name="Freeform 6">
            <a:extLst>
              <a:ext uri="{FF2B5EF4-FFF2-40B4-BE49-F238E27FC236}">
                <a16:creationId xmlns:a16="http://schemas.microsoft.com/office/drawing/2014/main" id="{BA1AABB7-0FD0-4445-8B8B-7A0C680C5C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11" name="Imagen 10">
            <a:extLst>
              <a:ext uri="{FF2B5EF4-FFF2-40B4-BE49-F238E27FC236}">
                <a16:creationId xmlns:a16="http://schemas.microsoft.com/office/drawing/2014/main" id="{E19D2BAC-EDF4-4926-A321-8D1D22555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83" name="Freeform 5">
            <a:extLst>
              <a:ext uri="{FF2B5EF4-FFF2-40B4-BE49-F238E27FC236}">
                <a16:creationId xmlns:a16="http://schemas.microsoft.com/office/drawing/2014/main" id="{2F2D0089-EE06-49C0-9C5F-56B94DF2D3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A36B944D-AE3B-4E2C-88AD-C6741424B780}"/>
              </a:ext>
            </a:extLst>
          </p:cNvPr>
          <p:cNvSpPr>
            <a:spLocks noGrp="1"/>
          </p:cNvSpPr>
          <p:nvPr>
            <p:ph type="title"/>
          </p:nvPr>
        </p:nvSpPr>
        <p:spPr>
          <a:xfrm>
            <a:off x="1083733" y="4285959"/>
            <a:ext cx="8458200" cy="958911"/>
          </a:xfrm>
        </p:spPr>
        <p:txBody>
          <a:bodyPr vert="horz" lIns="91440" tIns="45720" rIns="91440" bIns="45720" rtlCol="0" anchor="b">
            <a:normAutofit/>
          </a:bodyPr>
          <a:lstStyle/>
          <a:p>
            <a:r>
              <a:rPr lang="es-MX" sz="4000" dirty="0">
                <a:solidFill>
                  <a:srgbClr val="FEFFFF"/>
                </a:solidFill>
              </a:rPr>
              <a:t>Síntesis Unidad 3: Edad Media</a:t>
            </a:r>
            <a:endParaRPr lang="en-US" sz="4000" dirty="0">
              <a:solidFill>
                <a:srgbClr val="FEFFFF"/>
              </a:solidFill>
            </a:endParaRPr>
          </a:p>
        </p:txBody>
      </p:sp>
    </p:spTree>
    <p:extLst>
      <p:ext uri="{BB962C8B-B14F-4D97-AF65-F5344CB8AC3E}">
        <p14:creationId xmlns:p14="http://schemas.microsoft.com/office/powerpoint/2010/main" val="2848880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852C04-91EC-49AF-A73E-C475F10B1B5E}"/>
              </a:ext>
            </a:extLst>
          </p:cNvPr>
          <p:cNvSpPr>
            <a:spLocks noGrp="1"/>
          </p:cNvSpPr>
          <p:nvPr>
            <p:ph type="title"/>
          </p:nvPr>
        </p:nvSpPr>
        <p:spPr/>
        <p:txBody>
          <a:bodyPr/>
          <a:lstStyle/>
          <a:p>
            <a:pPr algn="ctr"/>
            <a:r>
              <a:rPr lang="es-CL" dirty="0"/>
              <a:t>Edad Media</a:t>
            </a:r>
          </a:p>
        </p:txBody>
      </p:sp>
      <p:sp>
        <p:nvSpPr>
          <p:cNvPr id="3" name="Marcador de contenido 2">
            <a:extLst>
              <a:ext uri="{FF2B5EF4-FFF2-40B4-BE49-F238E27FC236}">
                <a16:creationId xmlns:a16="http://schemas.microsoft.com/office/drawing/2014/main" id="{02926D6B-9029-4D93-B566-800EFD4CD243}"/>
              </a:ext>
            </a:extLst>
          </p:cNvPr>
          <p:cNvSpPr>
            <a:spLocks noGrp="1"/>
          </p:cNvSpPr>
          <p:nvPr>
            <p:ph sz="half" idx="1"/>
          </p:nvPr>
        </p:nvSpPr>
        <p:spPr/>
        <p:txBody>
          <a:bodyPr/>
          <a:lstStyle/>
          <a:p>
            <a:r>
              <a:rPr lang="es-CL" dirty="0"/>
              <a:t>S. V a XV.</a:t>
            </a:r>
          </a:p>
          <a:p>
            <a:r>
              <a:rPr lang="es-CL" dirty="0"/>
              <a:t>Análisis:</a:t>
            </a:r>
          </a:p>
          <a:p>
            <a:pPr>
              <a:buFont typeface="+mj-lt"/>
              <a:buAutoNum type="arabicPeriod"/>
            </a:pPr>
            <a:r>
              <a:rPr lang="es-CL" dirty="0"/>
              <a:t>Mentalidad.</a:t>
            </a:r>
          </a:p>
          <a:p>
            <a:pPr>
              <a:buFont typeface="+mj-lt"/>
              <a:buAutoNum type="arabicPeriod"/>
            </a:pPr>
            <a:r>
              <a:rPr lang="es-CL" dirty="0"/>
              <a:t>Legado.</a:t>
            </a:r>
          </a:p>
          <a:p>
            <a:pPr>
              <a:buFont typeface="+mj-lt"/>
              <a:buAutoNum type="arabicPeriod"/>
            </a:pPr>
            <a:r>
              <a:rPr lang="es-CL" dirty="0"/>
              <a:t>Auge y caída.</a:t>
            </a:r>
          </a:p>
        </p:txBody>
      </p:sp>
      <p:pic>
        <p:nvPicPr>
          <p:cNvPr id="6" name="Marcador de contenido 5">
            <a:extLst>
              <a:ext uri="{FF2B5EF4-FFF2-40B4-BE49-F238E27FC236}">
                <a16:creationId xmlns:a16="http://schemas.microsoft.com/office/drawing/2014/main" id="{319D64A6-BBD6-47DC-8BA1-95BA1D0C3A3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294"/>
          <a:stretch/>
        </p:blipFill>
        <p:spPr>
          <a:xfrm>
            <a:off x="6095999" y="1905000"/>
            <a:ext cx="5031545" cy="3777622"/>
          </a:xfrm>
        </p:spPr>
      </p:pic>
    </p:spTree>
    <p:extLst>
      <p:ext uri="{BB962C8B-B14F-4D97-AF65-F5344CB8AC3E}">
        <p14:creationId xmlns:p14="http://schemas.microsoft.com/office/powerpoint/2010/main" val="2644905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ACA359-8F91-4CB6-BFD9-6DF20D34182C}"/>
              </a:ext>
            </a:extLst>
          </p:cNvPr>
          <p:cNvSpPr>
            <a:spLocks noGrp="1"/>
          </p:cNvSpPr>
          <p:nvPr>
            <p:ph type="title"/>
          </p:nvPr>
        </p:nvSpPr>
        <p:spPr/>
        <p:txBody>
          <a:bodyPr/>
          <a:lstStyle/>
          <a:p>
            <a:pPr algn="ctr"/>
            <a:r>
              <a:rPr lang="es-CL" dirty="0"/>
              <a:t>Eje</a:t>
            </a:r>
          </a:p>
        </p:txBody>
      </p:sp>
      <p:sp>
        <p:nvSpPr>
          <p:cNvPr id="3" name="Marcador de contenido 2">
            <a:extLst>
              <a:ext uri="{FF2B5EF4-FFF2-40B4-BE49-F238E27FC236}">
                <a16:creationId xmlns:a16="http://schemas.microsoft.com/office/drawing/2014/main" id="{4A6A9117-CF73-41CA-B9E2-B32BBD3655DC}"/>
              </a:ext>
            </a:extLst>
          </p:cNvPr>
          <p:cNvSpPr>
            <a:spLocks noGrp="1"/>
          </p:cNvSpPr>
          <p:nvPr>
            <p:ph sz="half" idx="1"/>
          </p:nvPr>
        </p:nvSpPr>
        <p:spPr/>
        <p:txBody>
          <a:bodyPr/>
          <a:lstStyle/>
          <a:p>
            <a:r>
              <a:rPr lang="es-CL" dirty="0"/>
              <a:t>Iglesia católica.</a:t>
            </a:r>
          </a:p>
        </p:txBody>
      </p:sp>
      <p:pic>
        <p:nvPicPr>
          <p:cNvPr id="6" name="Marcador de contenido 5">
            <a:extLst>
              <a:ext uri="{FF2B5EF4-FFF2-40B4-BE49-F238E27FC236}">
                <a16:creationId xmlns:a16="http://schemas.microsoft.com/office/drawing/2014/main" id="{0448BF58-EACB-4861-A94A-B611A763D97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2683" y="3066758"/>
            <a:ext cx="6288259" cy="2518862"/>
          </a:xfrm>
        </p:spPr>
      </p:pic>
    </p:spTree>
    <p:extLst>
      <p:ext uri="{BB962C8B-B14F-4D97-AF65-F5344CB8AC3E}">
        <p14:creationId xmlns:p14="http://schemas.microsoft.com/office/powerpoint/2010/main" val="1201023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7928F-8979-4BE9-8E48-07A36020F3B1}"/>
              </a:ext>
            </a:extLst>
          </p:cNvPr>
          <p:cNvSpPr>
            <a:spLocks noGrp="1"/>
          </p:cNvSpPr>
          <p:nvPr>
            <p:ph type="title"/>
          </p:nvPr>
        </p:nvSpPr>
        <p:spPr/>
        <p:txBody>
          <a:bodyPr/>
          <a:lstStyle/>
          <a:p>
            <a:pPr algn="ctr"/>
            <a:r>
              <a:rPr lang="es-CL" dirty="0"/>
              <a:t>Mentalidad</a:t>
            </a:r>
          </a:p>
        </p:txBody>
      </p:sp>
      <p:sp>
        <p:nvSpPr>
          <p:cNvPr id="3" name="Marcador de contenido 2">
            <a:extLst>
              <a:ext uri="{FF2B5EF4-FFF2-40B4-BE49-F238E27FC236}">
                <a16:creationId xmlns:a16="http://schemas.microsoft.com/office/drawing/2014/main" id="{D4073BD0-CF63-4932-9A9A-9CFFD95324AE}"/>
              </a:ext>
            </a:extLst>
          </p:cNvPr>
          <p:cNvSpPr>
            <a:spLocks noGrp="1"/>
          </p:cNvSpPr>
          <p:nvPr>
            <p:ph sz="half" idx="1"/>
          </p:nvPr>
        </p:nvSpPr>
        <p:spPr/>
        <p:txBody>
          <a:bodyPr/>
          <a:lstStyle/>
          <a:p>
            <a:pPr>
              <a:buFont typeface="+mj-lt"/>
              <a:buAutoNum type="arabicPeriod"/>
            </a:pPr>
            <a:r>
              <a:rPr lang="es-CL" dirty="0"/>
              <a:t>Teocentrismo.</a:t>
            </a:r>
          </a:p>
          <a:p>
            <a:pPr>
              <a:buFont typeface="+mj-lt"/>
              <a:buAutoNum type="arabicPeriod"/>
            </a:pPr>
            <a:r>
              <a:rPr lang="es-CL" dirty="0"/>
              <a:t>Geocentrismo.</a:t>
            </a:r>
          </a:p>
          <a:p>
            <a:pPr>
              <a:buFont typeface="+mj-lt"/>
              <a:buAutoNum type="arabicPeriod"/>
            </a:pPr>
            <a:r>
              <a:rPr lang="es-CL" dirty="0"/>
              <a:t>Percepción tiempo lineal.</a:t>
            </a:r>
          </a:p>
        </p:txBody>
      </p:sp>
      <p:pic>
        <p:nvPicPr>
          <p:cNvPr id="6" name="Marcador de contenido 5">
            <a:extLst>
              <a:ext uri="{FF2B5EF4-FFF2-40B4-BE49-F238E27FC236}">
                <a16:creationId xmlns:a16="http://schemas.microsoft.com/office/drawing/2014/main" id="{279D2499-A971-44E5-AA1E-0B120F11B5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14133" y="1795170"/>
            <a:ext cx="3688089" cy="2429358"/>
          </a:xfrm>
        </p:spPr>
      </p:pic>
      <p:pic>
        <p:nvPicPr>
          <p:cNvPr id="8" name="Imagen 7">
            <a:extLst>
              <a:ext uri="{FF2B5EF4-FFF2-40B4-BE49-F238E27FC236}">
                <a16:creationId xmlns:a16="http://schemas.microsoft.com/office/drawing/2014/main" id="{A539CDF4-BD3C-48F2-80A6-98D9F5F7B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132" y="4224528"/>
            <a:ext cx="3688090" cy="2068424"/>
          </a:xfrm>
          <a:prstGeom prst="rect">
            <a:avLst/>
          </a:prstGeom>
        </p:spPr>
      </p:pic>
      <p:pic>
        <p:nvPicPr>
          <p:cNvPr id="10" name="Imagen 9">
            <a:extLst>
              <a:ext uri="{FF2B5EF4-FFF2-40B4-BE49-F238E27FC236}">
                <a16:creationId xmlns:a16="http://schemas.microsoft.com/office/drawing/2014/main" id="{497B337B-1097-4573-B550-BEFA67951F92}"/>
              </a:ext>
            </a:extLst>
          </p:cNvPr>
          <p:cNvPicPr>
            <a:picLocks noChangeAspect="1"/>
          </p:cNvPicPr>
          <p:nvPr/>
        </p:nvPicPr>
        <p:blipFill rotWithShape="1">
          <a:blip r:embed="rId4">
            <a:extLst>
              <a:ext uri="{28A0092B-C50C-407E-A947-70E740481C1C}">
                <a14:useLocalDpi xmlns:a14="http://schemas.microsoft.com/office/drawing/2010/main" val="0"/>
              </a:ext>
            </a:extLst>
          </a:blip>
          <a:srcRect t="21457" b="24508"/>
          <a:stretch/>
        </p:blipFill>
        <p:spPr>
          <a:xfrm>
            <a:off x="2719247" y="4647031"/>
            <a:ext cx="4329520" cy="1645921"/>
          </a:xfrm>
          <a:prstGeom prst="rect">
            <a:avLst/>
          </a:prstGeom>
        </p:spPr>
      </p:pic>
    </p:spTree>
    <p:extLst>
      <p:ext uri="{BB962C8B-B14F-4D97-AF65-F5344CB8AC3E}">
        <p14:creationId xmlns:p14="http://schemas.microsoft.com/office/powerpoint/2010/main" val="3265839086"/>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2849</TotalTime>
  <Words>843</Words>
  <Application>Microsoft Office PowerPoint</Application>
  <PresentationFormat>Panorámica</PresentationFormat>
  <Paragraphs>195</Paragraphs>
  <Slides>43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43</vt:i4>
      </vt:variant>
    </vt:vector>
  </HeadingPairs>
  <TitlesOfParts>
    <vt:vector size="47" baseType="lpstr">
      <vt:lpstr>Arial</vt:lpstr>
      <vt:lpstr>Century Gothic</vt:lpstr>
      <vt:lpstr>Wingdings 3</vt:lpstr>
      <vt:lpstr>Espiral</vt:lpstr>
      <vt:lpstr>CLASE HISTORIA 25 DE NOVIEMBRE</vt:lpstr>
      <vt:lpstr>RESUMEN CLASE ANTERIOR</vt:lpstr>
      <vt:lpstr>RESUMEN CLASE ANTERIOR</vt:lpstr>
      <vt:lpstr>Generalidades</vt:lpstr>
      <vt:lpstr>Un contexto dificultoso para fortalecer el carácter</vt:lpstr>
      <vt:lpstr>Síntesis Unidad 3: Edad Media</vt:lpstr>
      <vt:lpstr>Edad Media</vt:lpstr>
      <vt:lpstr>Eje</vt:lpstr>
      <vt:lpstr>Mentalidad</vt:lpstr>
      <vt:lpstr>Legado cultural</vt:lpstr>
      <vt:lpstr>Verdad</vt:lpstr>
      <vt:lpstr>Baja Edad Media</vt:lpstr>
      <vt:lpstr>Baja Edad Media</vt:lpstr>
      <vt:lpstr>Síntesis Unidad 4: América precolombina</vt:lpstr>
      <vt:lpstr>América</vt:lpstr>
      <vt:lpstr>Maya</vt:lpstr>
      <vt:lpstr>Territorio</vt:lpstr>
      <vt:lpstr>Ciudad-Estado</vt:lpstr>
      <vt:lpstr>Agricultura extensiva</vt:lpstr>
      <vt:lpstr>Agricultura intensiva</vt:lpstr>
      <vt:lpstr>Intercambio comercial</vt:lpstr>
      <vt:lpstr>Final de la civilización</vt:lpstr>
      <vt:lpstr>Azteca</vt:lpstr>
      <vt:lpstr>Territorio</vt:lpstr>
      <vt:lpstr>Origen</vt:lpstr>
      <vt:lpstr>Expansión</vt:lpstr>
      <vt:lpstr>“Maquina de guerra imperialista”</vt:lpstr>
      <vt:lpstr>Guerras floridas</vt:lpstr>
      <vt:lpstr>Legado</vt:lpstr>
      <vt:lpstr>Final de la civilización</vt:lpstr>
      <vt:lpstr>Inca</vt:lpstr>
      <vt:lpstr>Territorio</vt:lpstr>
      <vt:lpstr>Orígenes</vt:lpstr>
      <vt:lpstr>Expansión</vt:lpstr>
      <vt:lpstr>Consolidación</vt:lpstr>
      <vt:lpstr>Deterioro </vt:lpstr>
      <vt:lpstr>Cusco Capital del imperio inca y epicentro del Tahuantinsuyo</vt:lpstr>
      <vt:lpstr>Tahuantinsuyo</vt:lpstr>
      <vt:lpstr>Diversidad geográfica</vt:lpstr>
      <vt:lpstr>Diversidad cultural</vt:lpstr>
      <vt:lpstr>Legado cultural</vt:lpstr>
      <vt:lpstr>Conceptos bases</vt:lpstr>
      <vt:lpstr>Formas de trabajo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Historia 16 de agosto</dc:title>
  <dc:creator>MurdoC</dc:creator>
  <cp:lastModifiedBy>Escuela San Clemente</cp:lastModifiedBy>
  <cp:revision>184</cp:revision>
  <dcterms:created xsi:type="dcterms:W3CDTF">2017-08-14T23:08:30Z</dcterms:created>
  <dcterms:modified xsi:type="dcterms:W3CDTF">2020-11-22T05:08:21Z</dcterms:modified>
</cp:coreProperties>
</file>